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4"/>
  </p:sldMasterIdLst>
  <p:notesMasterIdLst>
    <p:notesMasterId r:id="rId18"/>
  </p:notesMasterIdLst>
  <p:handoutMasterIdLst>
    <p:handoutMasterId r:id="rId19"/>
  </p:handoutMasterIdLst>
  <p:sldIdLst>
    <p:sldId id="256" r:id="rId5"/>
    <p:sldId id="265" r:id="rId6"/>
    <p:sldId id="264" r:id="rId7"/>
    <p:sldId id="267" r:id="rId8"/>
    <p:sldId id="268" r:id="rId9"/>
    <p:sldId id="259" r:id="rId10"/>
    <p:sldId id="269" r:id="rId11"/>
    <p:sldId id="270" r:id="rId12"/>
    <p:sldId id="271" r:id="rId13"/>
    <p:sldId id="272"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5" autoAdjust="0"/>
  </p:normalViewPr>
  <p:slideViewPr>
    <p:cSldViewPr snapToGrid="0">
      <p:cViewPr varScale="1">
        <p:scale>
          <a:sx n="81" d="100"/>
          <a:sy n="81" d="100"/>
        </p:scale>
        <p:origin x="694" y="34"/>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iconchunking_colorful2">
  <dgm:title val="iconchunking_colorful2"/>
  <dgm:desc val="iconchunking_colorful2"/>
  <dgm:catLst>
    <dgm:cat type="Other" pri="2"/>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bg1"/>
    </dgm:fillClrLst>
    <dgm:linClrLst meth="repeat">
      <a:schemeClr val="lt1">
        <a:alpha val="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05/8/layout/cycle2" loCatId="cycle" qsTypeId="urn:microsoft.com/office/officeart/2005/8/quickstyle/simple4" qsCatId="simple" csTypeId="urn:microsoft.com/office/officeart/2005/8/colors/iconchunking_colorful2" csCatId="other" phldr="1"/>
      <dgm:spPr/>
    </dgm:pt>
    <dgm:pt modelId="{4AF52931-E4CA-4429-AACB-B8747CDB2409}">
      <dgm:prSet phldrT="[Text]" custT="1"/>
      <dgm:spPr/>
      <dgm:t>
        <a:bodyPr/>
        <a:lstStyle/>
        <a:p>
          <a:pPr>
            <a:defRPr cap="all"/>
          </a:pPr>
          <a:r>
            <a:rPr lang="en-US" sz="4000" b="1" dirty="0">
              <a:solidFill>
                <a:schemeClr val="tx1"/>
              </a:solidFill>
              <a:effectLst>
                <a:outerShdw blurRad="38100" dist="38100" dir="2700000" algn="tl">
                  <a:srgbClr val="000000">
                    <a:alpha val="43137"/>
                  </a:srgbClr>
                </a:outerShdw>
              </a:effectLst>
            </a:rPr>
            <a:t>PRIEST</a:t>
          </a:r>
          <a:endParaRPr lang="en-US" sz="1200" b="1" dirty="0">
            <a:solidFill>
              <a:schemeClr val="tx1"/>
            </a:solidFill>
            <a:effectLst>
              <a:outerShdw blurRad="38100" dist="38100" dir="2700000" algn="tl">
                <a:srgbClr val="000000">
                  <a:alpha val="43137"/>
                </a:srgbClr>
              </a:outerShdw>
            </a:effectLst>
          </a:endParaRPr>
        </a:p>
      </dgm:t>
    </dgm:pt>
    <dgm:pt modelId="{67B2FC97-2FAE-4EFE-9DEE-E4216C657F35}" type="parTrans" cxnId="{F82329C8-C3B2-4E9B-9033-528488D72705}">
      <dgm:prSet/>
      <dgm:spPr/>
      <dgm:t>
        <a:bodyPr/>
        <a:lstStyle/>
        <a:p>
          <a:endParaRPr lang="en-US" sz="1800" b="1">
            <a:solidFill>
              <a:schemeClr val="tx1"/>
            </a:solidFill>
          </a:endParaRPr>
        </a:p>
      </dgm:t>
    </dgm:pt>
    <dgm:pt modelId="{D86AF01C-9CBC-41F8-9354-48CD82BDFDC9}" type="sibTrans" cxnId="{F82329C8-C3B2-4E9B-9033-528488D72705}">
      <dgm:prSet custT="1"/>
      <dgm:spPr/>
      <dgm:t>
        <a:bodyPr/>
        <a:lstStyle/>
        <a:p>
          <a:endParaRPr lang="en-US" sz="1000" b="1" dirty="0">
            <a:solidFill>
              <a:schemeClr val="tx1"/>
            </a:solidFill>
          </a:endParaRPr>
        </a:p>
      </dgm:t>
    </dgm:pt>
    <dgm:pt modelId="{81BEB84D-9A77-49C6-9301-B3359FCAC75F}">
      <dgm:prSet phldrT="[Text]" custT="1"/>
      <dgm:spPr/>
      <dgm:t>
        <a:bodyPr/>
        <a:lstStyle/>
        <a:p>
          <a:pPr>
            <a:defRPr cap="all"/>
          </a:pPr>
          <a:r>
            <a:rPr lang="en-US" sz="2800" b="1" dirty="0">
              <a:solidFill>
                <a:schemeClr val="tx1"/>
              </a:solidFill>
              <a:effectLst>
                <a:outerShdw blurRad="38100" dist="38100" dir="2700000" algn="tl">
                  <a:srgbClr val="000000">
                    <a:alpha val="43137"/>
                  </a:srgbClr>
                </a:outerShdw>
              </a:effectLst>
            </a:rPr>
            <a:t>DEACONS</a:t>
          </a:r>
          <a:endParaRPr lang="en-US" sz="1200" b="1" dirty="0">
            <a:solidFill>
              <a:schemeClr val="tx1"/>
            </a:solidFill>
            <a:effectLst>
              <a:outerShdw blurRad="38100" dist="38100" dir="2700000" algn="tl">
                <a:srgbClr val="000000">
                  <a:alpha val="43137"/>
                </a:srgbClr>
              </a:outerShdw>
            </a:effectLst>
          </a:endParaRPr>
        </a:p>
      </dgm:t>
    </dgm:pt>
    <dgm:pt modelId="{AE4D0D43-0332-4F79-8D35-BCD8C10758AE}" type="parTrans" cxnId="{420EF6C4-7321-43BE-A2FC-253606B1E06A}">
      <dgm:prSet/>
      <dgm:spPr/>
      <dgm:t>
        <a:bodyPr/>
        <a:lstStyle/>
        <a:p>
          <a:endParaRPr lang="en-US" sz="1800" b="1">
            <a:solidFill>
              <a:schemeClr val="tx1"/>
            </a:solidFill>
          </a:endParaRPr>
        </a:p>
      </dgm:t>
    </dgm:pt>
    <dgm:pt modelId="{5D260F18-25D2-4074-87F1-7E78DDA61C58}" type="sibTrans" cxnId="{420EF6C4-7321-43BE-A2FC-253606B1E06A}">
      <dgm:prSet custT="1"/>
      <dgm:spPr/>
      <dgm:t>
        <a:bodyPr/>
        <a:lstStyle/>
        <a:p>
          <a:endParaRPr lang="en-US" sz="1000" b="1" dirty="0">
            <a:solidFill>
              <a:schemeClr val="tx1"/>
            </a:solidFill>
          </a:endParaRPr>
        </a:p>
      </dgm:t>
    </dgm:pt>
    <dgm:pt modelId="{BFF9359E-E9B1-4B73-BACC-2C7988765B16}">
      <dgm:prSet phldrT="[Text]" custT="1"/>
      <dgm:spPr/>
      <dgm:t>
        <a:bodyPr/>
        <a:lstStyle/>
        <a:p>
          <a:pPr>
            <a:defRPr cap="all"/>
          </a:pPr>
          <a:r>
            <a:rPr lang="en-US" sz="1800" b="1" dirty="0">
              <a:solidFill>
                <a:schemeClr val="tx1"/>
              </a:solidFill>
              <a:effectLst>
                <a:outerShdw blurRad="38100" dist="38100" dir="2700000" algn="tl">
                  <a:srgbClr val="000000">
                    <a:alpha val="43137"/>
                  </a:srgbClr>
                </a:outerShdw>
              </a:effectLst>
            </a:rPr>
            <a:t>CONGREGATION</a:t>
          </a:r>
          <a:endParaRPr lang="en-US" sz="1200" b="1" dirty="0">
            <a:solidFill>
              <a:schemeClr val="tx1"/>
            </a:solidFill>
            <a:effectLst>
              <a:outerShdw blurRad="38100" dist="38100" dir="2700000" algn="tl">
                <a:srgbClr val="000000">
                  <a:alpha val="43137"/>
                </a:srgbClr>
              </a:outerShdw>
            </a:effectLst>
          </a:endParaRPr>
        </a:p>
      </dgm:t>
    </dgm:pt>
    <dgm:pt modelId="{6E0A40FA-1B79-4089-8B9A-3BA22865FE4E}" type="parTrans" cxnId="{516EC545-1971-48B3-978C-4756FCDCCFD9}">
      <dgm:prSet/>
      <dgm:spPr/>
      <dgm:t>
        <a:bodyPr/>
        <a:lstStyle/>
        <a:p>
          <a:endParaRPr lang="en-US" sz="1800" b="1">
            <a:solidFill>
              <a:schemeClr val="tx1"/>
            </a:solidFill>
          </a:endParaRPr>
        </a:p>
      </dgm:t>
    </dgm:pt>
    <dgm:pt modelId="{1CEF1965-C516-4C44-BAE3-2FA3F5116930}" type="sibTrans" cxnId="{516EC545-1971-48B3-978C-4756FCDCCFD9}">
      <dgm:prSet custT="1"/>
      <dgm:spPr/>
      <dgm:t>
        <a:bodyPr/>
        <a:lstStyle/>
        <a:p>
          <a:endParaRPr lang="en-US" sz="1000" b="1" dirty="0">
            <a:solidFill>
              <a:schemeClr val="tx1"/>
            </a:solidFill>
          </a:endParaRPr>
        </a:p>
      </dgm:t>
    </dgm:pt>
    <dgm:pt modelId="{CFF0578C-D7F7-460F-9A5B-2648300DC722}" type="pres">
      <dgm:prSet presAssocID="{C7720856-93F0-4CC7-B7FD-2466914A11D4}" presName="cycle" presStyleCnt="0">
        <dgm:presLayoutVars>
          <dgm:dir/>
          <dgm:resizeHandles val="exact"/>
        </dgm:presLayoutVars>
      </dgm:prSet>
      <dgm:spPr/>
    </dgm:pt>
    <dgm:pt modelId="{8B117542-81F1-4B92-82EC-908599DD2023}" type="pres">
      <dgm:prSet presAssocID="{4AF52931-E4CA-4429-AACB-B8747CDB2409}" presName="node" presStyleLbl="node1" presStyleIdx="0" presStyleCnt="3">
        <dgm:presLayoutVars>
          <dgm:bulletEnabled val="1"/>
        </dgm:presLayoutVars>
      </dgm:prSet>
      <dgm:spPr/>
    </dgm:pt>
    <dgm:pt modelId="{67719278-2171-45C5-8BB2-FABF7B5A3B82}" type="pres">
      <dgm:prSet presAssocID="{D86AF01C-9CBC-41F8-9354-48CD82BDFDC9}" presName="sibTrans" presStyleLbl="sibTrans2D1" presStyleIdx="0" presStyleCnt="3"/>
      <dgm:spPr/>
    </dgm:pt>
    <dgm:pt modelId="{53536233-896B-4CD6-A80D-AA07A5344EF9}" type="pres">
      <dgm:prSet presAssocID="{D86AF01C-9CBC-41F8-9354-48CD82BDFDC9}" presName="connectorText" presStyleLbl="sibTrans2D1" presStyleIdx="0" presStyleCnt="3"/>
      <dgm:spPr/>
    </dgm:pt>
    <dgm:pt modelId="{12634DEF-EB28-4610-9B13-DE68830D508A}" type="pres">
      <dgm:prSet presAssocID="{81BEB84D-9A77-49C6-9301-B3359FCAC75F}" presName="node" presStyleLbl="node1" presStyleIdx="1" presStyleCnt="3">
        <dgm:presLayoutVars>
          <dgm:bulletEnabled val="1"/>
        </dgm:presLayoutVars>
      </dgm:prSet>
      <dgm:spPr/>
    </dgm:pt>
    <dgm:pt modelId="{451E4303-6F5A-46C2-8C5B-2FE1AE9ACF6C}" type="pres">
      <dgm:prSet presAssocID="{5D260F18-25D2-4074-87F1-7E78DDA61C58}" presName="sibTrans" presStyleLbl="sibTrans2D1" presStyleIdx="1" presStyleCnt="3"/>
      <dgm:spPr/>
    </dgm:pt>
    <dgm:pt modelId="{6D33CD08-0864-4178-A749-D36E082CFD38}" type="pres">
      <dgm:prSet presAssocID="{5D260F18-25D2-4074-87F1-7E78DDA61C58}" presName="connectorText" presStyleLbl="sibTrans2D1" presStyleIdx="1" presStyleCnt="3"/>
      <dgm:spPr/>
    </dgm:pt>
    <dgm:pt modelId="{50F60CD2-A400-4158-B8EA-358853D7B1C9}" type="pres">
      <dgm:prSet presAssocID="{BFF9359E-E9B1-4B73-BACC-2C7988765B16}" presName="node" presStyleLbl="node1" presStyleIdx="2" presStyleCnt="3">
        <dgm:presLayoutVars>
          <dgm:bulletEnabled val="1"/>
        </dgm:presLayoutVars>
      </dgm:prSet>
      <dgm:spPr/>
    </dgm:pt>
    <dgm:pt modelId="{D0B7038B-092B-4802-840E-2BFF28F2E64A}" type="pres">
      <dgm:prSet presAssocID="{1CEF1965-C516-4C44-BAE3-2FA3F5116930}" presName="sibTrans" presStyleLbl="sibTrans2D1" presStyleIdx="2" presStyleCnt="3"/>
      <dgm:spPr/>
    </dgm:pt>
    <dgm:pt modelId="{CE36E7EA-50B1-499B-83FF-3F87779BA0A2}" type="pres">
      <dgm:prSet presAssocID="{1CEF1965-C516-4C44-BAE3-2FA3F5116930}" presName="connectorText" presStyleLbl="sibTrans2D1" presStyleIdx="2" presStyleCnt="3"/>
      <dgm:spPr/>
    </dgm:pt>
  </dgm:ptLst>
  <dgm:cxnLst>
    <dgm:cxn modelId="{59FE5E2D-3D0A-4FD8-A661-29FA201952E2}" type="presOf" srcId="{1CEF1965-C516-4C44-BAE3-2FA3F5116930}" destId="{CE36E7EA-50B1-499B-83FF-3F87779BA0A2}" srcOrd="1" destOrd="0" presId="urn:microsoft.com/office/officeart/2005/8/layout/cycle2"/>
    <dgm:cxn modelId="{97E62B2E-D3B3-425E-9F71-2E2A28F7C578}" type="presOf" srcId="{1CEF1965-C516-4C44-BAE3-2FA3F5116930}" destId="{D0B7038B-092B-4802-840E-2BFF28F2E64A}" srcOrd="0" destOrd="0" presId="urn:microsoft.com/office/officeart/2005/8/layout/cycle2"/>
    <dgm:cxn modelId="{98B15738-3AA7-4B28-B7D0-8E2127C8FFC8}" type="presOf" srcId="{81BEB84D-9A77-49C6-9301-B3359FCAC75F}" destId="{12634DEF-EB28-4610-9B13-DE68830D508A}" srcOrd="0" destOrd="0" presId="urn:microsoft.com/office/officeart/2005/8/layout/cycle2"/>
    <dgm:cxn modelId="{516EC545-1971-48B3-978C-4756FCDCCFD9}" srcId="{C7720856-93F0-4CC7-B7FD-2466914A11D4}" destId="{BFF9359E-E9B1-4B73-BACC-2C7988765B16}" srcOrd="2" destOrd="0" parTransId="{6E0A40FA-1B79-4089-8B9A-3BA22865FE4E}" sibTransId="{1CEF1965-C516-4C44-BAE3-2FA3F5116930}"/>
    <dgm:cxn modelId="{9CC10679-1975-4102-86DE-F62A25470314}" type="presOf" srcId="{D86AF01C-9CBC-41F8-9354-48CD82BDFDC9}" destId="{53536233-896B-4CD6-A80D-AA07A5344EF9}" srcOrd="1" destOrd="0" presId="urn:microsoft.com/office/officeart/2005/8/layout/cycle2"/>
    <dgm:cxn modelId="{969C5682-CFE0-40CC-ADBC-4FF72C52970F}" type="presOf" srcId="{C7720856-93F0-4CC7-B7FD-2466914A11D4}" destId="{CFF0578C-D7F7-460F-9A5B-2648300DC722}" srcOrd="0" destOrd="0" presId="urn:microsoft.com/office/officeart/2005/8/layout/cycle2"/>
    <dgm:cxn modelId="{01969E8D-9B11-4C0A-A42C-D71AD6E878B5}" type="presOf" srcId="{BFF9359E-E9B1-4B73-BACC-2C7988765B16}" destId="{50F60CD2-A400-4158-B8EA-358853D7B1C9}" srcOrd="0" destOrd="0" presId="urn:microsoft.com/office/officeart/2005/8/layout/cycle2"/>
    <dgm:cxn modelId="{C010CD8D-4AAA-4CDA-9675-82FA8C2EB193}" type="presOf" srcId="{5D260F18-25D2-4074-87F1-7E78DDA61C58}" destId="{6D33CD08-0864-4178-A749-D36E082CFD38}" srcOrd="1" destOrd="0" presId="urn:microsoft.com/office/officeart/2005/8/layout/cycle2"/>
    <dgm:cxn modelId="{6DBEC1A9-9B1A-4169-9A95-77FEA539A976}" type="presOf" srcId="{4AF52931-E4CA-4429-AACB-B8747CDB2409}" destId="{8B117542-81F1-4B92-82EC-908599DD2023}" srcOrd="0" destOrd="0" presId="urn:microsoft.com/office/officeart/2005/8/layout/cycle2"/>
    <dgm:cxn modelId="{39D037B2-3C00-4FB4-A0DB-0B92CB86D586}" type="presOf" srcId="{5D260F18-25D2-4074-87F1-7E78DDA61C58}" destId="{451E4303-6F5A-46C2-8C5B-2FE1AE9ACF6C}" srcOrd="0" destOrd="0" presId="urn:microsoft.com/office/officeart/2005/8/layout/cycle2"/>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734DB0D8-F242-4BEC-99F3-B53A61020B0B}" type="presOf" srcId="{D86AF01C-9CBC-41F8-9354-48CD82BDFDC9}" destId="{67719278-2171-45C5-8BB2-FABF7B5A3B82}" srcOrd="0" destOrd="0" presId="urn:microsoft.com/office/officeart/2005/8/layout/cycle2"/>
    <dgm:cxn modelId="{2B10784C-A9EF-4111-ABA6-7E1302C19BA3}" type="presParOf" srcId="{CFF0578C-D7F7-460F-9A5B-2648300DC722}" destId="{8B117542-81F1-4B92-82EC-908599DD2023}" srcOrd="0" destOrd="0" presId="urn:microsoft.com/office/officeart/2005/8/layout/cycle2"/>
    <dgm:cxn modelId="{9647C269-DDEC-4537-BC0F-3B696FA246CB}" type="presParOf" srcId="{CFF0578C-D7F7-460F-9A5B-2648300DC722}" destId="{67719278-2171-45C5-8BB2-FABF7B5A3B82}" srcOrd="1" destOrd="0" presId="urn:microsoft.com/office/officeart/2005/8/layout/cycle2"/>
    <dgm:cxn modelId="{FFAC55A7-7EF7-4663-9B41-ADC04B028BD4}" type="presParOf" srcId="{67719278-2171-45C5-8BB2-FABF7B5A3B82}" destId="{53536233-896B-4CD6-A80D-AA07A5344EF9}" srcOrd="0" destOrd="0" presId="urn:microsoft.com/office/officeart/2005/8/layout/cycle2"/>
    <dgm:cxn modelId="{A7D28568-5E0B-4525-B623-ED02CE108EEF}" type="presParOf" srcId="{CFF0578C-D7F7-460F-9A5B-2648300DC722}" destId="{12634DEF-EB28-4610-9B13-DE68830D508A}" srcOrd="2" destOrd="0" presId="urn:microsoft.com/office/officeart/2005/8/layout/cycle2"/>
    <dgm:cxn modelId="{0E3DE713-F955-4EB5-BA91-4B09A271F4F7}" type="presParOf" srcId="{CFF0578C-D7F7-460F-9A5B-2648300DC722}" destId="{451E4303-6F5A-46C2-8C5B-2FE1AE9ACF6C}" srcOrd="3" destOrd="0" presId="urn:microsoft.com/office/officeart/2005/8/layout/cycle2"/>
    <dgm:cxn modelId="{9D4FABC4-FA86-4100-BE91-B9281AA39E60}" type="presParOf" srcId="{451E4303-6F5A-46C2-8C5B-2FE1AE9ACF6C}" destId="{6D33CD08-0864-4178-A749-D36E082CFD38}" srcOrd="0" destOrd="0" presId="urn:microsoft.com/office/officeart/2005/8/layout/cycle2"/>
    <dgm:cxn modelId="{7C54234F-956A-46DC-8F0D-AFF3BE0CF4E8}" type="presParOf" srcId="{CFF0578C-D7F7-460F-9A5B-2648300DC722}" destId="{50F60CD2-A400-4158-B8EA-358853D7B1C9}" srcOrd="4" destOrd="0" presId="urn:microsoft.com/office/officeart/2005/8/layout/cycle2"/>
    <dgm:cxn modelId="{35506335-B4FE-4E31-AE89-0A873C497C72}" type="presParOf" srcId="{CFF0578C-D7F7-460F-9A5B-2648300DC722}" destId="{D0B7038B-092B-4802-840E-2BFF28F2E64A}" srcOrd="5" destOrd="0" presId="urn:microsoft.com/office/officeart/2005/8/layout/cycle2"/>
    <dgm:cxn modelId="{81E3CF13-BE5A-4C41-88A3-8F000964D774}" type="presParOf" srcId="{D0B7038B-092B-4802-840E-2BFF28F2E64A}" destId="{CE36E7EA-50B1-499B-83FF-3F87779BA0A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17542-81F1-4B92-82EC-908599DD2023}">
      <dsp:nvSpPr>
        <dsp:cNvPr id="0" name=""/>
        <dsp:cNvSpPr/>
      </dsp:nvSpPr>
      <dsp:spPr>
        <a:xfrm>
          <a:off x="2139684" y="1391"/>
          <a:ext cx="2265924" cy="226592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defRPr cap="all"/>
          </a:pPr>
          <a:r>
            <a:rPr lang="en-US" sz="4000" b="1" kern="1200" dirty="0">
              <a:solidFill>
                <a:schemeClr val="tx1"/>
              </a:solidFill>
              <a:effectLst>
                <a:outerShdw blurRad="38100" dist="38100" dir="2700000" algn="tl">
                  <a:srgbClr val="000000">
                    <a:alpha val="43137"/>
                  </a:srgbClr>
                </a:outerShdw>
              </a:effectLst>
            </a:rPr>
            <a:t>PRIEST</a:t>
          </a:r>
          <a:endParaRPr lang="en-US" sz="1200" b="1" kern="1200" dirty="0">
            <a:solidFill>
              <a:schemeClr val="tx1"/>
            </a:solidFill>
            <a:effectLst>
              <a:outerShdw blurRad="38100" dist="38100" dir="2700000" algn="tl">
                <a:srgbClr val="000000">
                  <a:alpha val="43137"/>
                </a:srgbClr>
              </a:outerShdw>
            </a:effectLst>
          </a:endParaRPr>
        </a:p>
      </dsp:txBody>
      <dsp:txXfrm>
        <a:off x="2471521" y="333228"/>
        <a:ext cx="1602250" cy="1602250"/>
      </dsp:txXfrm>
    </dsp:sp>
    <dsp:sp modelId="{67719278-2171-45C5-8BB2-FABF7B5A3B82}">
      <dsp:nvSpPr>
        <dsp:cNvPr id="0" name=""/>
        <dsp:cNvSpPr/>
      </dsp:nvSpPr>
      <dsp:spPr>
        <a:xfrm rot="3600000">
          <a:off x="3813629" y="2209154"/>
          <a:ext cx="600636" cy="76474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b="1" kern="1200" dirty="0">
            <a:solidFill>
              <a:schemeClr val="tx1"/>
            </a:solidFill>
          </a:endParaRPr>
        </a:p>
      </dsp:txBody>
      <dsp:txXfrm>
        <a:off x="3858677" y="2284079"/>
        <a:ext cx="420445" cy="458849"/>
      </dsp:txXfrm>
    </dsp:sp>
    <dsp:sp modelId="{12634DEF-EB28-4610-9B13-DE68830D508A}">
      <dsp:nvSpPr>
        <dsp:cNvPr id="0" name=""/>
        <dsp:cNvSpPr/>
      </dsp:nvSpPr>
      <dsp:spPr>
        <a:xfrm>
          <a:off x="3839285" y="2945185"/>
          <a:ext cx="2265924" cy="2265924"/>
        </a:xfrm>
        <a:prstGeom prst="ellips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defRPr cap="all"/>
          </a:pPr>
          <a:r>
            <a:rPr lang="en-US" sz="2800" b="1" kern="1200" dirty="0">
              <a:solidFill>
                <a:schemeClr val="tx1"/>
              </a:solidFill>
              <a:effectLst>
                <a:outerShdw blurRad="38100" dist="38100" dir="2700000" algn="tl">
                  <a:srgbClr val="000000">
                    <a:alpha val="43137"/>
                  </a:srgbClr>
                </a:outerShdw>
              </a:effectLst>
            </a:rPr>
            <a:t>DEACONS</a:t>
          </a:r>
          <a:endParaRPr lang="en-US" sz="1200" b="1" kern="1200" dirty="0">
            <a:solidFill>
              <a:schemeClr val="tx1"/>
            </a:solidFill>
            <a:effectLst>
              <a:outerShdw blurRad="38100" dist="38100" dir="2700000" algn="tl">
                <a:srgbClr val="000000">
                  <a:alpha val="43137"/>
                </a:srgbClr>
              </a:outerShdw>
            </a:effectLst>
          </a:endParaRPr>
        </a:p>
      </dsp:txBody>
      <dsp:txXfrm>
        <a:off x="4171122" y="3277022"/>
        <a:ext cx="1602250" cy="1602250"/>
      </dsp:txXfrm>
    </dsp:sp>
    <dsp:sp modelId="{451E4303-6F5A-46C2-8C5B-2FE1AE9ACF6C}">
      <dsp:nvSpPr>
        <dsp:cNvPr id="0" name=""/>
        <dsp:cNvSpPr/>
      </dsp:nvSpPr>
      <dsp:spPr>
        <a:xfrm rot="10800000">
          <a:off x="2989327" y="3695773"/>
          <a:ext cx="600636" cy="764749"/>
        </a:xfrm>
        <a:prstGeom prst="rightArrow">
          <a:avLst>
            <a:gd name="adj1" fmla="val 60000"/>
            <a:gd name="adj2" fmla="val 5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b="1" kern="1200" dirty="0">
            <a:solidFill>
              <a:schemeClr val="tx1"/>
            </a:solidFill>
          </a:endParaRPr>
        </a:p>
      </dsp:txBody>
      <dsp:txXfrm rot="10800000">
        <a:off x="3169518" y="3848723"/>
        <a:ext cx="420445" cy="458849"/>
      </dsp:txXfrm>
    </dsp:sp>
    <dsp:sp modelId="{50F60CD2-A400-4158-B8EA-358853D7B1C9}">
      <dsp:nvSpPr>
        <dsp:cNvPr id="0" name=""/>
        <dsp:cNvSpPr/>
      </dsp:nvSpPr>
      <dsp:spPr>
        <a:xfrm>
          <a:off x="440084" y="2945185"/>
          <a:ext cx="2265924" cy="2265924"/>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defRPr cap="all"/>
          </a:pPr>
          <a:r>
            <a:rPr lang="en-US" sz="1800" b="1" kern="1200" dirty="0">
              <a:solidFill>
                <a:schemeClr val="tx1"/>
              </a:solidFill>
              <a:effectLst>
                <a:outerShdw blurRad="38100" dist="38100" dir="2700000" algn="tl">
                  <a:srgbClr val="000000">
                    <a:alpha val="43137"/>
                  </a:srgbClr>
                </a:outerShdw>
              </a:effectLst>
            </a:rPr>
            <a:t>CONGREGATION</a:t>
          </a:r>
          <a:endParaRPr lang="en-US" sz="1200" b="1" kern="1200" dirty="0">
            <a:solidFill>
              <a:schemeClr val="tx1"/>
            </a:solidFill>
            <a:effectLst>
              <a:outerShdw blurRad="38100" dist="38100" dir="2700000" algn="tl">
                <a:srgbClr val="000000">
                  <a:alpha val="43137"/>
                </a:srgbClr>
              </a:outerShdw>
            </a:effectLst>
          </a:endParaRPr>
        </a:p>
      </dsp:txBody>
      <dsp:txXfrm>
        <a:off x="771921" y="3277022"/>
        <a:ext cx="1602250" cy="1602250"/>
      </dsp:txXfrm>
    </dsp:sp>
    <dsp:sp modelId="{D0B7038B-092B-4802-840E-2BFF28F2E64A}">
      <dsp:nvSpPr>
        <dsp:cNvPr id="0" name=""/>
        <dsp:cNvSpPr/>
      </dsp:nvSpPr>
      <dsp:spPr>
        <a:xfrm rot="18000000">
          <a:off x="2114029" y="2238597"/>
          <a:ext cx="600636" cy="764749"/>
        </a:xfrm>
        <a:prstGeom prst="rightArrow">
          <a:avLst>
            <a:gd name="adj1" fmla="val 60000"/>
            <a:gd name="adj2" fmla="val 5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b="1" kern="1200" dirty="0">
            <a:solidFill>
              <a:schemeClr val="tx1"/>
            </a:solidFill>
          </a:endParaRPr>
        </a:p>
      </dsp:txBody>
      <dsp:txXfrm>
        <a:off x="2159077" y="2469572"/>
        <a:ext cx="420445" cy="45884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6/24/2023</a:t>
            </a:fld>
            <a:endParaRPr lang="en-US" dirty="0"/>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a:t>
            </a:fld>
            <a:endParaRPr lang="en-US" dirty="0"/>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6/24/2023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a:t>
            </a:fld>
            <a:endParaRPr lang="en-US" dirty="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dirty="0"/>
          </a:p>
        </p:txBody>
      </p:sp>
    </p:spTree>
    <p:extLst>
      <p:ext uri="{BB962C8B-B14F-4D97-AF65-F5344CB8AC3E}">
        <p14:creationId xmlns:p14="http://schemas.microsoft.com/office/powerpoint/2010/main" val="204084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10</a:t>
            </a:fld>
            <a:endParaRPr lang="en-US" dirty="0"/>
          </a:p>
        </p:txBody>
      </p:sp>
    </p:spTree>
    <p:extLst>
      <p:ext uri="{BB962C8B-B14F-4D97-AF65-F5344CB8AC3E}">
        <p14:creationId xmlns:p14="http://schemas.microsoft.com/office/powerpoint/2010/main" val="2581563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11</a:t>
            </a:fld>
            <a:endParaRPr lang="en-US" dirty="0"/>
          </a:p>
        </p:txBody>
      </p:sp>
    </p:spTree>
    <p:extLst>
      <p:ext uri="{BB962C8B-B14F-4D97-AF65-F5344CB8AC3E}">
        <p14:creationId xmlns:p14="http://schemas.microsoft.com/office/powerpoint/2010/main" val="62052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12</a:t>
            </a:fld>
            <a:endParaRPr lang="en-US" dirty="0"/>
          </a:p>
        </p:txBody>
      </p:sp>
    </p:spTree>
    <p:extLst>
      <p:ext uri="{BB962C8B-B14F-4D97-AF65-F5344CB8AC3E}">
        <p14:creationId xmlns:p14="http://schemas.microsoft.com/office/powerpoint/2010/main" val="2566230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13</a:t>
            </a:fld>
            <a:endParaRPr lang="en-US" dirty="0"/>
          </a:p>
        </p:txBody>
      </p:sp>
    </p:spTree>
    <p:extLst>
      <p:ext uri="{BB962C8B-B14F-4D97-AF65-F5344CB8AC3E}">
        <p14:creationId xmlns:p14="http://schemas.microsoft.com/office/powerpoint/2010/main" val="64323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2</a:t>
            </a:fld>
            <a:endParaRPr lang="en-US" dirty="0"/>
          </a:p>
        </p:txBody>
      </p:sp>
    </p:spTree>
    <p:extLst>
      <p:ext uri="{BB962C8B-B14F-4D97-AF65-F5344CB8AC3E}">
        <p14:creationId xmlns:p14="http://schemas.microsoft.com/office/powerpoint/2010/main" val="345307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3</a:t>
            </a:fld>
            <a:endParaRPr lang="en-US" dirty="0"/>
          </a:p>
        </p:txBody>
      </p:sp>
    </p:spTree>
    <p:extLst>
      <p:ext uri="{BB962C8B-B14F-4D97-AF65-F5344CB8AC3E}">
        <p14:creationId xmlns:p14="http://schemas.microsoft.com/office/powerpoint/2010/main" val="643230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4</a:t>
            </a:fld>
            <a:endParaRPr lang="en-US" dirty="0"/>
          </a:p>
        </p:txBody>
      </p:sp>
    </p:spTree>
    <p:extLst>
      <p:ext uri="{BB962C8B-B14F-4D97-AF65-F5344CB8AC3E}">
        <p14:creationId xmlns:p14="http://schemas.microsoft.com/office/powerpoint/2010/main" val="157899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5</a:t>
            </a:fld>
            <a:endParaRPr lang="en-US" dirty="0"/>
          </a:p>
        </p:txBody>
      </p:sp>
    </p:spTree>
    <p:extLst>
      <p:ext uri="{BB962C8B-B14F-4D97-AF65-F5344CB8AC3E}">
        <p14:creationId xmlns:p14="http://schemas.microsoft.com/office/powerpoint/2010/main" val="2930315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6</a:t>
            </a:fld>
            <a:endParaRPr lang="en-US" dirty="0"/>
          </a:p>
        </p:txBody>
      </p:sp>
    </p:spTree>
    <p:extLst>
      <p:ext uri="{BB962C8B-B14F-4D97-AF65-F5344CB8AC3E}">
        <p14:creationId xmlns:p14="http://schemas.microsoft.com/office/powerpoint/2010/main" val="47071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7</a:t>
            </a:fld>
            <a:endParaRPr lang="en-US" dirty="0"/>
          </a:p>
        </p:txBody>
      </p:sp>
    </p:spTree>
    <p:extLst>
      <p:ext uri="{BB962C8B-B14F-4D97-AF65-F5344CB8AC3E}">
        <p14:creationId xmlns:p14="http://schemas.microsoft.com/office/powerpoint/2010/main" val="204084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8</a:t>
            </a:fld>
            <a:endParaRPr lang="en-US" dirty="0"/>
          </a:p>
        </p:txBody>
      </p:sp>
    </p:spTree>
    <p:extLst>
      <p:ext uri="{BB962C8B-B14F-4D97-AF65-F5344CB8AC3E}">
        <p14:creationId xmlns:p14="http://schemas.microsoft.com/office/powerpoint/2010/main" val="3453078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9</a:t>
            </a:fld>
            <a:endParaRPr lang="en-US" dirty="0"/>
          </a:p>
        </p:txBody>
      </p:sp>
    </p:spTree>
    <p:extLst>
      <p:ext uri="{BB962C8B-B14F-4D97-AF65-F5344CB8AC3E}">
        <p14:creationId xmlns:p14="http://schemas.microsoft.com/office/powerpoint/2010/main" val="157899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D904D-8219-9B16-A52F-21850C23B9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6F45A7-5AB7-63D3-8179-8D3C5904C9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0DE72A-E9C3-67B6-D0A0-11F0F07495ED}"/>
              </a:ext>
            </a:extLst>
          </p:cNvPr>
          <p:cNvSpPr>
            <a:spLocks noGrp="1"/>
          </p:cNvSpPr>
          <p:nvPr>
            <p:ph type="dt" sz="half" idx="10"/>
          </p:nvPr>
        </p:nvSpPr>
        <p:spPr/>
        <p:txBody>
          <a:bodyPr/>
          <a:lstStyle/>
          <a:p>
            <a:fld id="{48A87A34-81AB-432B-8DAE-1953F412C126}" type="datetimeFigureOut">
              <a:rPr lang="en-US" smtClean="0"/>
              <a:t>6/24/2023</a:t>
            </a:fld>
            <a:endParaRPr lang="en-US" dirty="0"/>
          </a:p>
        </p:txBody>
      </p:sp>
      <p:sp>
        <p:nvSpPr>
          <p:cNvPr id="5" name="Footer Placeholder 4">
            <a:extLst>
              <a:ext uri="{FF2B5EF4-FFF2-40B4-BE49-F238E27FC236}">
                <a16:creationId xmlns:a16="http://schemas.microsoft.com/office/drawing/2014/main" id="{09AD077A-AACD-1229-207D-1816DA5EFA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16EB59-4934-9B22-D62D-2D01F1788FA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125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AA5A-1EA3-B7CC-0D7A-2BE5D6600C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5F8E94-BE87-20B2-684F-A97C886336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BEDB5-836D-02A2-2643-18CE53FC7D23}"/>
              </a:ext>
            </a:extLst>
          </p:cNvPr>
          <p:cNvSpPr>
            <a:spLocks noGrp="1"/>
          </p:cNvSpPr>
          <p:nvPr>
            <p:ph type="dt" sz="half" idx="10"/>
          </p:nvPr>
        </p:nvSpPr>
        <p:spPr/>
        <p:txBody>
          <a:bodyPr/>
          <a:lstStyle/>
          <a:p>
            <a:fld id="{48A87A34-81AB-432B-8DAE-1953F412C126}" type="datetimeFigureOut">
              <a:rPr lang="en-US" smtClean="0"/>
              <a:pPr/>
              <a:t>6/24/2023</a:t>
            </a:fld>
            <a:endParaRPr lang="en-US" dirty="0"/>
          </a:p>
        </p:txBody>
      </p:sp>
      <p:sp>
        <p:nvSpPr>
          <p:cNvPr id="5" name="Footer Placeholder 4">
            <a:extLst>
              <a:ext uri="{FF2B5EF4-FFF2-40B4-BE49-F238E27FC236}">
                <a16:creationId xmlns:a16="http://schemas.microsoft.com/office/drawing/2014/main" id="{7EC6C475-7B2C-8637-47AE-5A0B3BC203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4F36E2-4DB9-9AF0-4DC4-AC0DA7416EB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3464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28CFC2-7355-48D1-9D1B-66B6FEAA54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145B65-843D-92B9-B2C6-DAAE5003E5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4A54B-B95E-298B-193A-0E874697C65F}"/>
              </a:ext>
            </a:extLst>
          </p:cNvPr>
          <p:cNvSpPr>
            <a:spLocks noGrp="1"/>
          </p:cNvSpPr>
          <p:nvPr>
            <p:ph type="dt" sz="half" idx="10"/>
          </p:nvPr>
        </p:nvSpPr>
        <p:spPr/>
        <p:txBody>
          <a:bodyPr/>
          <a:lstStyle/>
          <a:p>
            <a:fld id="{48A87A34-81AB-432B-8DAE-1953F412C126}" type="datetimeFigureOut">
              <a:rPr lang="en-US" smtClean="0"/>
              <a:pPr/>
              <a:t>6/24/2023</a:t>
            </a:fld>
            <a:endParaRPr lang="en-US" dirty="0"/>
          </a:p>
        </p:txBody>
      </p:sp>
      <p:sp>
        <p:nvSpPr>
          <p:cNvPr id="5" name="Footer Placeholder 4">
            <a:extLst>
              <a:ext uri="{FF2B5EF4-FFF2-40B4-BE49-F238E27FC236}">
                <a16:creationId xmlns:a16="http://schemas.microsoft.com/office/drawing/2014/main" id="{710E56CA-CF55-FBA2-6805-D451854395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1FDFED-1219-CC31-8EDA-0181F91916C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3069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562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37C9-773D-69B9-6934-612DB29EE6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00F13F-498D-82DF-20DC-3659FFD054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23DB2-6503-F9C3-051A-ADEC0D165202}"/>
              </a:ext>
            </a:extLst>
          </p:cNvPr>
          <p:cNvSpPr>
            <a:spLocks noGrp="1"/>
          </p:cNvSpPr>
          <p:nvPr>
            <p:ph type="dt" sz="half" idx="10"/>
          </p:nvPr>
        </p:nvSpPr>
        <p:spPr/>
        <p:txBody>
          <a:bodyPr/>
          <a:lstStyle/>
          <a:p>
            <a:fld id="{48A87A34-81AB-432B-8DAE-1953F412C126}" type="datetimeFigureOut">
              <a:rPr lang="en-US" smtClean="0"/>
              <a:pPr/>
              <a:t>6/24/2023</a:t>
            </a:fld>
            <a:endParaRPr lang="en-US" dirty="0"/>
          </a:p>
        </p:txBody>
      </p:sp>
      <p:sp>
        <p:nvSpPr>
          <p:cNvPr id="5" name="Footer Placeholder 4">
            <a:extLst>
              <a:ext uri="{FF2B5EF4-FFF2-40B4-BE49-F238E27FC236}">
                <a16:creationId xmlns:a16="http://schemas.microsoft.com/office/drawing/2014/main" id="{29CE28E3-6122-7315-49EC-68A174C1CC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976F35-1C7B-B7C6-CBBA-433F9743D776}"/>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7081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ED52-BD94-8D8C-153E-6521B2F354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6B7F23-3FAB-B55E-143F-6AD0E8B7F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9B4CBD-EE05-1889-E279-275A7B5FB7C9}"/>
              </a:ext>
            </a:extLst>
          </p:cNvPr>
          <p:cNvSpPr>
            <a:spLocks noGrp="1"/>
          </p:cNvSpPr>
          <p:nvPr>
            <p:ph type="dt" sz="half" idx="10"/>
          </p:nvPr>
        </p:nvSpPr>
        <p:spPr/>
        <p:txBody>
          <a:bodyPr/>
          <a:lstStyle/>
          <a:p>
            <a:fld id="{48A87A34-81AB-432B-8DAE-1953F412C126}" type="datetimeFigureOut">
              <a:rPr lang="en-US" smtClean="0"/>
              <a:t>6/24/2023</a:t>
            </a:fld>
            <a:endParaRPr lang="en-US" dirty="0"/>
          </a:p>
        </p:txBody>
      </p:sp>
      <p:sp>
        <p:nvSpPr>
          <p:cNvPr id="5" name="Footer Placeholder 4">
            <a:extLst>
              <a:ext uri="{FF2B5EF4-FFF2-40B4-BE49-F238E27FC236}">
                <a16:creationId xmlns:a16="http://schemas.microsoft.com/office/drawing/2014/main" id="{D9C6D180-C65F-99F2-D69D-05BA8FF0D9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A11DD8-9E3D-D08D-4A28-4016AF1A222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8582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8A18-A764-3C17-8E24-E0CCDE5E3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A62E7E-49F1-8C01-FBEC-EDDDEC558B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4CFBDB-2309-933F-58D8-581E130917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FC4ED8-49BB-1629-F87A-F9D77EA4183E}"/>
              </a:ext>
            </a:extLst>
          </p:cNvPr>
          <p:cNvSpPr>
            <a:spLocks noGrp="1"/>
          </p:cNvSpPr>
          <p:nvPr>
            <p:ph type="dt" sz="half" idx="10"/>
          </p:nvPr>
        </p:nvSpPr>
        <p:spPr/>
        <p:txBody>
          <a:bodyPr/>
          <a:lstStyle/>
          <a:p>
            <a:fld id="{48A87A34-81AB-432B-8DAE-1953F412C126}" type="datetimeFigureOut">
              <a:rPr lang="en-US" smtClean="0"/>
              <a:pPr/>
              <a:t>6/24/2023</a:t>
            </a:fld>
            <a:endParaRPr lang="en-US" dirty="0"/>
          </a:p>
        </p:txBody>
      </p:sp>
      <p:sp>
        <p:nvSpPr>
          <p:cNvPr id="6" name="Footer Placeholder 5">
            <a:extLst>
              <a:ext uri="{FF2B5EF4-FFF2-40B4-BE49-F238E27FC236}">
                <a16:creationId xmlns:a16="http://schemas.microsoft.com/office/drawing/2014/main" id="{3D262724-427B-D8F7-03D9-3B1AE6C7A1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A0AE64-AFD4-0B59-1268-7B1994D1D6B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667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DC9E-D7C4-6FEA-388C-AF5132B449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2AE1BC-8652-F698-F61B-C89AE79DDA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4043DA-298B-FF20-FF0E-5097EDB0A3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2036D2-25A7-8506-1858-C38CF75E9E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8B1319-1009-B658-1EAF-16E9029564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6B6596-8ED6-F702-AD62-AD69BBB33475}"/>
              </a:ext>
            </a:extLst>
          </p:cNvPr>
          <p:cNvSpPr>
            <a:spLocks noGrp="1"/>
          </p:cNvSpPr>
          <p:nvPr>
            <p:ph type="dt" sz="half" idx="10"/>
          </p:nvPr>
        </p:nvSpPr>
        <p:spPr/>
        <p:txBody>
          <a:bodyPr/>
          <a:lstStyle/>
          <a:p>
            <a:fld id="{48A87A34-81AB-432B-8DAE-1953F412C126}" type="datetimeFigureOut">
              <a:rPr lang="en-US" smtClean="0"/>
              <a:pPr/>
              <a:t>6/24/2023</a:t>
            </a:fld>
            <a:endParaRPr lang="en-US" dirty="0"/>
          </a:p>
        </p:txBody>
      </p:sp>
      <p:sp>
        <p:nvSpPr>
          <p:cNvPr id="8" name="Footer Placeholder 7">
            <a:extLst>
              <a:ext uri="{FF2B5EF4-FFF2-40B4-BE49-F238E27FC236}">
                <a16:creationId xmlns:a16="http://schemas.microsoft.com/office/drawing/2014/main" id="{79AC940C-3064-4724-2A12-05C48BDFED2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CCA458E-9893-65CB-55F4-7246B764758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5160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73E3-4145-2732-A50D-8E5C3067BE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1348DC-8108-7DBC-DFBF-6664C6E87D93}"/>
              </a:ext>
            </a:extLst>
          </p:cNvPr>
          <p:cNvSpPr>
            <a:spLocks noGrp="1"/>
          </p:cNvSpPr>
          <p:nvPr>
            <p:ph type="dt" sz="half" idx="10"/>
          </p:nvPr>
        </p:nvSpPr>
        <p:spPr/>
        <p:txBody>
          <a:bodyPr/>
          <a:lstStyle/>
          <a:p>
            <a:fld id="{48A87A34-81AB-432B-8DAE-1953F412C126}" type="datetimeFigureOut">
              <a:rPr lang="en-US" smtClean="0"/>
              <a:t>6/24/2023</a:t>
            </a:fld>
            <a:endParaRPr lang="en-US" dirty="0"/>
          </a:p>
        </p:txBody>
      </p:sp>
      <p:sp>
        <p:nvSpPr>
          <p:cNvPr id="4" name="Footer Placeholder 3">
            <a:extLst>
              <a:ext uri="{FF2B5EF4-FFF2-40B4-BE49-F238E27FC236}">
                <a16:creationId xmlns:a16="http://schemas.microsoft.com/office/drawing/2014/main" id="{859F6481-917A-4923-8474-DE96E3492F7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F82DA58-DE15-B0BB-791A-4CF41EF5BFB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820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BC3481-2F68-9E18-F647-5F218C9630EA}"/>
              </a:ext>
            </a:extLst>
          </p:cNvPr>
          <p:cNvSpPr>
            <a:spLocks noGrp="1"/>
          </p:cNvSpPr>
          <p:nvPr>
            <p:ph type="dt" sz="half" idx="10"/>
          </p:nvPr>
        </p:nvSpPr>
        <p:spPr/>
        <p:txBody>
          <a:bodyPr/>
          <a:lstStyle/>
          <a:p>
            <a:fld id="{48A87A34-81AB-432B-8DAE-1953F412C126}" type="datetimeFigureOut">
              <a:rPr lang="en-US" smtClean="0"/>
              <a:t>6/24/2023</a:t>
            </a:fld>
            <a:endParaRPr lang="en-US" dirty="0"/>
          </a:p>
        </p:txBody>
      </p:sp>
      <p:sp>
        <p:nvSpPr>
          <p:cNvPr id="3" name="Footer Placeholder 2">
            <a:extLst>
              <a:ext uri="{FF2B5EF4-FFF2-40B4-BE49-F238E27FC236}">
                <a16:creationId xmlns:a16="http://schemas.microsoft.com/office/drawing/2014/main" id="{5928A9FD-337C-8AE6-C3D3-CA003ECC08A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6221FB0-C8D1-7157-1B1D-775488375F1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11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45F05-B186-0D10-7B38-1A8E0240C9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7ECCE8-7779-89F3-DDB5-4B732BA5F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88278E-4419-9C1E-6EED-C1D3CF636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515AE8-AC00-B8F2-D882-2778647C28D3}"/>
              </a:ext>
            </a:extLst>
          </p:cNvPr>
          <p:cNvSpPr>
            <a:spLocks noGrp="1"/>
          </p:cNvSpPr>
          <p:nvPr>
            <p:ph type="dt" sz="half" idx="10"/>
          </p:nvPr>
        </p:nvSpPr>
        <p:spPr/>
        <p:txBody>
          <a:bodyPr/>
          <a:lstStyle/>
          <a:p>
            <a:fld id="{48A87A34-81AB-432B-8DAE-1953F412C126}" type="datetimeFigureOut">
              <a:rPr lang="en-US" smtClean="0"/>
              <a:pPr/>
              <a:t>6/24/2023</a:t>
            </a:fld>
            <a:endParaRPr lang="en-US" dirty="0"/>
          </a:p>
        </p:txBody>
      </p:sp>
      <p:sp>
        <p:nvSpPr>
          <p:cNvPr id="6" name="Footer Placeholder 5">
            <a:extLst>
              <a:ext uri="{FF2B5EF4-FFF2-40B4-BE49-F238E27FC236}">
                <a16:creationId xmlns:a16="http://schemas.microsoft.com/office/drawing/2014/main" id="{85695E2D-12AC-CA15-692C-EBFD99AE5F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DC8D81-7AA3-4268-3EBD-488D7BDC043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85847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C30E1-145E-91FD-4F84-FC8A968AA5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B65B30-BD0C-1D15-5AA2-85229D4E0D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563C7C-3BFC-6E82-772C-72B1302FB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43C58-2D21-7160-DA85-F8EC41EB3C4F}"/>
              </a:ext>
            </a:extLst>
          </p:cNvPr>
          <p:cNvSpPr>
            <a:spLocks noGrp="1"/>
          </p:cNvSpPr>
          <p:nvPr>
            <p:ph type="dt" sz="half" idx="10"/>
          </p:nvPr>
        </p:nvSpPr>
        <p:spPr/>
        <p:txBody>
          <a:bodyPr/>
          <a:lstStyle/>
          <a:p>
            <a:fld id="{48A87A34-81AB-432B-8DAE-1953F412C126}" type="datetimeFigureOut">
              <a:rPr lang="en-US" smtClean="0"/>
              <a:t>6/24/2023</a:t>
            </a:fld>
            <a:endParaRPr lang="en-US" dirty="0"/>
          </a:p>
        </p:txBody>
      </p:sp>
      <p:sp>
        <p:nvSpPr>
          <p:cNvPr id="6" name="Footer Placeholder 5">
            <a:extLst>
              <a:ext uri="{FF2B5EF4-FFF2-40B4-BE49-F238E27FC236}">
                <a16:creationId xmlns:a16="http://schemas.microsoft.com/office/drawing/2014/main" id="{61218C12-FE63-0878-2EEB-7C73A5B8DF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9F5C3D-05B3-FC1E-49D2-D826F0A14EB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3919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04D525-AA31-052A-3EA0-35DEC8735C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457A29-6548-9A82-50C0-D1EBA86DCD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7B4DA-C442-FF23-3A9D-5076F2D9FF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6/24/2023</a:t>
            </a:fld>
            <a:endParaRPr lang="en-US" dirty="0"/>
          </a:p>
        </p:txBody>
      </p:sp>
      <p:sp>
        <p:nvSpPr>
          <p:cNvPr id="5" name="Footer Placeholder 4">
            <a:extLst>
              <a:ext uri="{FF2B5EF4-FFF2-40B4-BE49-F238E27FC236}">
                <a16:creationId xmlns:a16="http://schemas.microsoft.com/office/drawing/2014/main" id="{FEE391C6-92FF-0AD4-969D-F5303B7EA3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425FA25-CC14-9B43-5347-966D4F98B9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0700398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457888" y="1170643"/>
            <a:ext cx="8803948" cy="2576384"/>
          </a:xfrm>
        </p:spPr>
        <p:txBody>
          <a:bodyPr>
            <a:normAutofit/>
          </a:bodyPr>
          <a:lstStyle/>
          <a:p>
            <a:r>
              <a:rPr lang="en-US" sz="7200" b="1" dirty="0">
                <a:solidFill>
                  <a:srgbClr val="C00000"/>
                </a:solidFill>
                <a:effectLst>
                  <a:outerShdw blurRad="38100" dist="38100" dir="2700000" algn="tl">
                    <a:srgbClr val="000000">
                      <a:alpha val="43137"/>
                    </a:srgbClr>
                  </a:outerShdw>
                </a:effectLst>
              </a:rPr>
              <a:t>Spirituality of Liturgical Rites</a:t>
            </a:r>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2345350" y="4528116"/>
            <a:ext cx="5280027" cy="1371599"/>
          </a:xfrm>
        </p:spPr>
        <p:txBody>
          <a:bodyPr>
            <a:normAutofit/>
          </a:bodyPr>
          <a:lstStyle/>
          <a:p>
            <a:r>
              <a:rPr lang="en-US" sz="3600" b="1" dirty="0">
                <a:effectLst>
                  <a:outerShdw blurRad="38100" dist="38100" dir="2700000" algn="tl">
                    <a:srgbClr val="000000">
                      <a:alpha val="43137"/>
                    </a:srgbClr>
                  </a:outerShdw>
                </a:effectLst>
              </a:rPr>
              <a:t>Session 1</a:t>
            </a:r>
          </a:p>
          <a:p>
            <a:r>
              <a:rPr lang="en-US" sz="3600" b="1" dirty="0">
                <a:effectLst>
                  <a:outerShdw blurRad="38100" dist="38100" dir="2700000" algn="tl">
                    <a:srgbClr val="000000">
                      <a:alpha val="43137"/>
                    </a:srgbClr>
                  </a:outerShdw>
                </a:effectLst>
              </a:rPr>
              <a:t>INTRODUCTION</a:t>
            </a:r>
          </a:p>
        </p:txBody>
      </p:sp>
      <p:pic>
        <p:nvPicPr>
          <p:cNvPr id="6" name="Picture 5" descr="A picture containing art, painting, prophet, church&#10;&#10;Description automatically generated">
            <a:extLst>
              <a:ext uri="{FF2B5EF4-FFF2-40B4-BE49-F238E27FC236}">
                <a16:creationId xmlns:a16="http://schemas.microsoft.com/office/drawing/2014/main" id="{2362F30A-8CC4-6930-6A4B-CC0994AF94CD}"/>
              </a:ext>
            </a:extLst>
          </p:cNvPr>
          <p:cNvPicPr>
            <a:picLocks noChangeAspect="1"/>
          </p:cNvPicPr>
          <p:nvPr/>
        </p:nvPicPr>
        <p:blipFill>
          <a:blip r:embed="rId3"/>
          <a:stretch>
            <a:fillRect/>
          </a:stretch>
        </p:blipFill>
        <p:spPr>
          <a:xfrm>
            <a:off x="9591676" y="-2"/>
            <a:ext cx="2600325" cy="3971925"/>
          </a:xfrm>
          <a:prstGeom prst="rect">
            <a:avLst/>
          </a:prstGeom>
        </p:spPr>
      </p:pic>
    </p:spTree>
    <p:extLst>
      <p:ext uri="{BB962C8B-B14F-4D97-AF65-F5344CB8AC3E}">
        <p14:creationId xmlns:p14="http://schemas.microsoft.com/office/powerpoint/2010/main" val="26420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645917" y="463037"/>
            <a:ext cx="10938116" cy="1245141"/>
          </a:xfrm>
          <a:noFill/>
        </p:spPr>
        <p:txBody>
          <a:bodyPr>
            <a:normAutofit/>
          </a:bodyPr>
          <a:lstStyle/>
          <a:p>
            <a:pPr algn="l"/>
            <a:r>
              <a:rPr lang="en-US" sz="4800" b="1" dirty="0">
                <a:solidFill>
                  <a:srgbClr val="0070C0"/>
                </a:solidFill>
              </a:rPr>
              <a:t> </a:t>
            </a:r>
            <a:r>
              <a:rPr lang="en-US" sz="4800" b="1" dirty="0">
                <a:solidFill>
                  <a:srgbClr val="0070C0"/>
                </a:solidFill>
                <a:effectLst>
                  <a:outerShdw blurRad="38100" dist="38100" dir="2700000" algn="tl">
                    <a:srgbClr val="000000">
                      <a:alpha val="43137"/>
                    </a:srgbClr>
                  </a:outerShdw>
                </a:effectLst>
              </a:rPr>
              <a:t>2. The Offertory</a:t>
            </a:r>
          </a:p>
        </p:txBody>
      </p:sp>
      <p:sp>
        <p:nvSpPr>
          <p:cNvPr id="4" name="Content Placeholder 3">
            <a:extLst>
              <a:ext uri="{FF2B5EF4-FFF2-40B4-BE49-F238E27FC236}">
                <a16:creationId xmlns:a16="http://schemas.microsoft.com/office/drawing/2014/main" id="{F64DA1DB-1839-109B-5291-62B467128738}"/>
              </a:ext>
            </a:extLst>
          </p:cNvPr>
          <p:cNvSpPr>
            <a:spLocks noGrp="1"/>
          </p:cNvSpPr>
          <p:nvPr>
            <p:ph idx="1"/>
          </p:nvPr>
        </p:nvSpPr>
        <p:spPr>
          <a:xfrm>
            <a:off x="210117" y="2026764"/>
            <a:ext cx="11692647" cy="1319751"/>
          </a:xfrm>
        </p:spPr>
        <p:txBody>
          <a:bodyPr>
            <a:normAutofit lnSpcReduction="10000"/>
          </a:bodyPr>
          <a:lstStyle/>
          <a:p>
            <a:pPr marL="0" indent="0">
              <a:buNone/>
            </a:pPr>
            <a:r>
              <a:rPr lang="en-US" sz="4000" dirty="0">
                <a:solidFill>
                  <a:srgbClr val="C00000"/>
                </a:solidFill>
                <a:effectLst>
                  <a:outerShdw blurRad="38100" dist="38100" dir="2700000" algn="tl">
                    <a:srgbClr val="000000">
                      <a:alpha val="43137"/>
                    </a:srgbClr>
                  </a:outerShdw>
                </a:effectLst>
              </a:rPr>
              <a:t>	Selection of the </a:t>
            </a:r>
            <a:r>
              <a:rPr lang="en-US" sz="4000" b="1" dirty="0">
                <a:solidFill>
                  <a:srgbClr val="C00000"/>
                </a:solidFill>
                <a:effectLst>
                  <a:outerShdw blurRad="38100" dist="38100" dir="2700000" algn="tl">
                    <a:srgbClr val="000000">
                      <a:alpha val="43137"/>
                    </a:srgbClr>
                  </a:outerShdw>
                </a:effectLst>
              </a:rPr>
              <a:t>lamb</a:t>
            </a:r>
            <a:br>
              <a:rPr lang="en-US" dirty="0"/>
            </a:br>
            <a:br>
              <a:rPr lang="en-US" dirty="0"/>
            </a:br>
            <a:endParaRPr lang="en-US" dirty="0">
              <a:effectLst>
                <a:outerShdw blurRad="38100" dist="38100" dir="2700000" algn="tl">
                  <a:srgbClr val="000000">
                    <a:alpha val="43137"/>
                  </a:srgbClr>
                </a:outerShdw>
              </a:effectLst>
            </a:endParaRPr>
          </a:p>
        </p:txBody>
      </p:sp>
      <p:pic>
        <p:nvPicPr>
          <p:cNvPr id="8" name="Picture 7" descr="A group of men in religious attire&#10;&#10;Description automatically generated with low confidence">
            <a:extLst>
              <a:ext uri="{FF2B5EF4-FFF2-40B4-BE49-F238E27FC236}">
                <a16:creationId xmlns:a16="http://schemas.microsoft.com/office/drawing/2014/main" id="{06EA0146-470E-D22A-1B32-1236CE815E54}"/>
              </a:ext>
            </a:extLst>
          </p:cNvPr>
          <p:cNvPicPr>
            <a:picLocks noChangeAspect="1"/>
          </p:cNvPicPr>
          <p:nvPr/>
        </p:nvPicPr>
        <p:blipFill>
          <a:blip r:embed="rId3"/>
          <a:stretch>
            <a:fillRect/>
          </a:stretch>
        </p:blipFill>
        <p:spPr>
          <a:xfrm>
            <a:off x="7031233" y="463037"/>
            <a:ext cx="4514850" cy="2533650"/>
          </a:xfrm>
          <a:prstGeom prst="rect">
            <a:avLst/>
          </a:prstGeom>
        </p:spPr>
      </p:pic>
      <p:sp>
        <p:nvSpPr>
          <p:cNvPr id="9" name="Content Placeholder 3">
            <a:extLst>
              <a:ext uri="{FF2B5EF4-FFF2-40B4-BE49-F238E27FC236}">
                <a16:creationId xmlns:a16="http://schemas.microsoft.com/office/drawing/2014/main" id="{76B89185-2282-C7F3-DE41-864895320F2A}"/>
              </a:ext>
            </a:extLst>
          </p:cNvPr>
          <p:cNvSpPr txBox="1">
            <a:spLocks/>
          </p:cNvSpPr>
          <p:nvPr/>
        </p:nvSpPr>
        <p:spPr>
          <a:xfrm>
            <a:off x="688157" y="3511484"/>
            <a:ext cx="10567447" cy="2917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br>
              <a:rPr lang="en-US" sz="1400" dirty="0"/>
            </a:br>
            <a:r>
              <a:rPr lang="en-US" sz="3200" b="1" i="1" dirty="0">
                <a:effectLst>
                  <a:outerShdw blurRad="38100" dist="38100" dir="2700000" algn="tl">
                    <a:srgbClr val="000000">
                      <a:alpha val="43137"/>
                    </a:srgbClr>
                  </a:outerShdw>
                </a:effectLst>
                <a:latin typeface="Times New Roman" panose="02020603050405020304" pitchFamily="18" charset="0"/>
              </a:rPr>
              <a:t>“And He took bread, gave thanks and broke it, and gave it to them, saying, “This is My body which is given for you; </a:t>
            </a:r>
            <a:br>
              <a:rPr lang="en-US" sz="3200" b="1" i="1" dirty="0">
                <a:effectLst>
                  <a:outerShdw blurRad="38100" dist="38100" dir="2700000" algn="tl">
                    <a:srgbClr val="000000">
                      <a:alpha val="43137"/>
                    </a:srgbClr>
                  </a:outerShdw>
                </a:effectLst>
                <a:latin typeface="Times New Roman" panose="02020603050405020304" pitchFamily="18" charset="0"/>
              </a:rPr>
            </a:br>
            <a:r>
              <a:rPr lang="en-US" sz="3200" b="1" i="1" dirty="0">
                <a:effectLst>
                  <a:outerShdw blurRad="38100" dist="38100" dir="2700000" algn="tl">
                    <a:srgbClr val="000000">
                      <a:alpha val="43137"/>
                    </a:srgbClr>
                  </a:outerShdw>
                </a:effectLst>
                <a:latin typeface="Times New Roman" panose="02020603050405020304" pitchFamily="18" charset="0"/>
              </a:rPr>
              <a:t>do this in remembrance of Me.”</a:t>
            </a:r>
          </a:p>
          <a:p>
            <a:pPr marL="0" indent="0" algn="ctr">
              <a:buFont typeface="Arial" panose="020B0604020202020204" pitchFamily="34" charset="0"/>
              <a:buNone/>
            </a:pPr>
            <a:endParaRPr lang="en-US" sz="3200" i="1" dirty="0">
              <a:effectLst>
                <a:outerShdw blurRad="38100" dist="38100" dir="2700000" algn="tl">
                  <a:srgbClr val="000000">
                    <a:alpha val="43137"/>
                  </a:srgbClr>
                </a:outerShdw>
              </a:effectLst>
              <a:latin typeface="Times New Roman" panose="02020603050405020304" pitchFamily="18" charset="0"/>
            </a:endParaRPr>
          </a:p>
          <a:p>
            <a:pPr marL="0" indent="0" algn="ctr">
              <a:buFont typeface="Arial" panose="020B0604020202020204" pitchFamily="34" charset="0"/>
              <a:buNone/>
            </a:pPr>
            <a:r>
              <a:rPr lang="en-US" sz="3200" i="1" dirty="0">
                <a:solidFill>
                  <a:srgbClr val="0070C0"/>
                </a:solidFill>
                <a:effectLst>
                  <a:outerShdw blurRad="38100" dist="38100" dir="2700000" algn="tl">
                    <a:srgbClr val="000000">
                      <a:alpha val="43137"/>
                    </a:srgbClr>
                  </a:outerShdw>
                </a:effectLst>
                <a:latin typeface="Times New Roman" panose="02020603050405020304" pitchFamily="18" charset="0"/>
              </a:rPr>
              <a:t>Luke 22:19</a:t>
            </a:r>
            <a:endParaRPr lang="en-US"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994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645917" y="730577"/>
            <a:ext cx="10938116" cy="1390454"/>
          </a:xfrm>
          <a:noFill/>
        </p:spPr>
        <p:txBody>
          <a:bodyPr>
            <a:noAutofit/>
          </a:bodyPr>
          <a:lstStyle/>
          <a:p>
            <a:pPr algn="l"/>
            <a:r>
              <a:rPr lang="en-US" sz="4800" dirty="0">
                <a:solidFill>
                  <a:srgbClr val="0070C0"/>
                </a:solidFill>
              </a:rPr>
              <a:t> </a:t>
            </a:r>
            <a:r>
              <a:rPr lang="en-US" sz="4800" b="1" dirty="0">
                <a:solidFill>
                  <a:srgbClr val="0070C0"/>
                </a:solidFill>
                <a:effectLst>
                  <a:outerShdw blurRad="38100" dist="38100" dir="2700000" algn="tl">
                    <a:srgbClr val="000000">
                      <a:alpha val="43137"/>
                    </a:srgbClr>
                  </a:outerShdw>
                </a:effectLst>
              </a:rPr>
              <a:t>3. Liturgy of the Word</a:t>
            </a:r>
            <a:br>
              <a:rPr lang="en-US" sz="4800" b="1" dirty="0">
                <a:solidFill>
                  <a:srgbClr val="0070C0"/>
                </a:solidFill>
                <a:effectLst>
                  <a:outerShdw blurRad="38100" dist="38100" dir="2700000" algn="tl">
                    <a:srgbClr val="000000">
                      <a:alpha val="43137"/>
                    </a:srgbClr>
                  </a:outerShdw>
                </a:effectLst>
              </a:rPr>
            </a:br>
            <a:r>
              <a:rPr lang="en-US" sz="4800" b="1" dirty="0">
                <a:solidFill>
                  <a:srgbClr val="0070C0"/>
                </a:solidFill>
                <a:effectLst>
                  <a:outerShdw blurRad="38100" dist="38100" dir="2700000" algn="tl">
                    <a:srgbClr val="000000">
                      <a:alpha val="43137"/>
                    </a:srgbClr>
                  </a:outerShdw>
                </a:effectLst>
              </a:rPr>
              <a:t>		(Catechumen)</a:t>
            </a:r>
          </a:p>
        </p:txBody>
      </p:sp>
      <p:sp>
        <p:nvSpPr>
          <p:cNvPr id="4" name="Content Placeholder 3">
            <a:extLst>
              <a:ext uri="{FF2B5EF4-FFF2-40B4-BE49-F238E27FC236}">
                <a16:creationId xmlns:a16="http://schemas.microsoft.com/office/drawing/2014/main" id="{F64DA1DB-1839-109B-5291-62B467128738}"/>
              </a:ext>
            </a:extLst>
          </p:cNvPr>
          <p:cNvSpPr>
            <a:spLocks noGrp="1"/>
          </p:cNvSpPr>
          <p:nvPr>
            <p:ph idx="1"/>
          </p:nvPr>
        </p:nvSpPr>
        <p:spPr>
          <a:xfrm>
            <a:off x="749431" y="2705493"/>
            <a:ext cx="11153333" cy="3685880"/>
          </a:xfrm>
        </p:spPr>
        <p:txBody>
          <a:bodyPr>
            <a:normAutofit fontScale="92500" lnSpcReduction="20000"/>
          </a:bodyPr>
          <a:lstStyle/>
          <a:p>
            <a:pPr marL="0" indent="0">
              <a:buNone/>
            </a:pPr>
            <a:r>
              <a:rPr lang="en-US" sz="4000" b="1" dirty="0">
                <a:solidFill>
                  <a:srgbClr val="C00000"/>
                </a:solidFill>
                <a:effectLst>
                  <a:outerShdw blurRad="38100" dist="38100" dir="2700000" algn="tl">
                    <a:srgbClr val="000000">
                      <a:alpha val="43137"/>
                    </a:srgbClr>
                  </a:outerShdw>
                </a:effectLst>
              </a:rPr>
              <a:t>	(1) Pauline Epistle 	</a:t>
            </a:r>
          </a:p>
          <a:p>
            <a:pPr marL="0" indent="0">
              <a:buNone/>
            </a:pPr>
            <a:r>
              <a:rPr lang="en-US" sz="4000" b="1" dirty="0">
                <a:solidFill>
                  <a:srgbClr val="C00000"/>
                </a:solidFill>
                <a:effectLst>
                  <a:outerShdw blurRad="38100" dist="38100" dir="2700000" algn="tl">
                    <a:srgbClr val="000000">
                      <a:alpha val="43137"/>
                    </a:srgbClr>
                  </a:outerShdw>
                </a:effectLst>
              </a:rPr>
              <a:t>	(2) Catholic Epistle</a:t>
            </a:r>
          </a:p>
          <a:p>
            <a:pPr marL="0" indent="0">
              <a:buNone/>
            </a:pPr>
            <a:r>
              <a:rPr lang="en-US" sz="4000" b="1" dirty="0">
                <a:solidFill>
                  <a:srgbClr val="C00000"/>
                </a:solidFill>
                <a:effectLst>
                  <a:outerShdw blurRad="38100" dist="38100" dir="2700000" algn="tl">
                    <a:srgbClr val="000000">
                      <a:alpha val="43137"/>
                    </a:srgbClr>
                  </a:outerShdw>
                </a:effectLst>
              </a:rPr>
              <a:t>	(3) Acts of the Apostles</a:t>
            </a:r>
          </a:p>
          <a:p>
            <a:pPr marL="0" indent="0">
              <a:buNone/>
            </a:pPr>
            <a:r>
              <a:rPr lang="en-US" sz="4000" b="1" dirty="0">
                <a:solidFill>
                  <a:srgbClr val="C00000"/>
                </a:solidFill>
                <a:effectLst>
                  <a:outerShdw blurRad="38100" dist="38100" dir="2700000" algn="tl">
                    <a:srgbClr val="000000">
                      <a:alpha val="43137"/>
                    </a:srgbClr>
                  </a:outerShdw>
                </a:effectLst>
              </a:rPr>
              <a:t>	(4) Synaxarion       </a:t>
            </a:r>
            <a:r>
              <a:rPr lang="en-US" sz="4000" i="1" dirty="0">
                <a:solidFill>
                  <a:srgbClr val="C00000"/>
                </a:solidFill>
                <a:effectLst>
                  <a:outerShdw blurRad="38100" dist="38100" dir="2700000" algn="tl">
                    <a:srgbClr val="000000">
                      <a:alpha val="43137"/>
                    </a:srgbClr>
                  </a:outerShdw>
                </a:effectLst>
              </a:rPr>
              <a:t>(summary of the life of a saint)</a:t>
            </a:r>
          </a:p>
          <a:p>
            <a:pPr marL="0" indent="0">
              <a:buNone/>
            </a:pPr>
            <a:r>
              <a:rPr lang="en-US" sz="4000" b="1" dirty="0">
                <a:solidFill>
                  <a:srgbClr val="C00000"/>
                </a:solidFill>
                <a:effectLst>
                  <a:outerShdw blurRad="38100" dist="38100" dir="2700000" algn="tl">
                    <a:srgbClr val="000000">
                      <a:alpha val="43137"/>
                    </a:srgbClr>
                  </a:outerShdw>
                </a:effectLst>
              </a:rPr>
              <a:t>	(5) Psalm</a:t>
            </a:r>
          </a:p>
          <a:p>
            <a:pPr marL="0" indent="0">
              <a:buNone/>
            </a:pPr>
            <a:r>
              <a:rPr lang="en-US" sz="4000" b="1" dirty="0">
                <a:solidFill>
                  <a:srgbClr val="C00000"/>
                </a:solidFill>
                <a:effectLst>
                  <a:outerShdw blurRad="38100" dist="38100" dir="2700000" algn="tl">
                    <a:srgbClr val="000000">
                      <a:alpha val="43137"/>
                    </a:srgbClr>
                  </a:outerShdw>
                </a:effectLst>
              </a:rPr>
              <a:t>	(6) Gospel</a:t>
            </a:r>
          </a:p>
          <a:p>
            <a:pPr marL="0" indent="0">
              <a:buNone/>
            </a:pPr>
            <a:r>
              <a:rPr lang="en-US" sz="4000" b="1" dirty="0">
                <a:solidFill>
                  <a:srgbClr val="C00000"/>
                </a:solidFill>
                <a:effectLst>
                  <a:outerShdw blurRad="38100" dist="38100" dir="2700000" algn="tl">
                    <a:srgbClr val="000000">
                      <a:alpha val="43137"/>
                    </a:srgbClr>
                  </a:outerShdw>
                </a:effectLst>
              </a:rPr>
              <a:t>	(7) Sermon</a:t>
            </a:r>
          </a:p>
          <a:p>
            <a:pPr marL="0" indent="0">
              <a:buNone/>
            </a:pPr>
            <a:endParaRPr lang="en-US" dirty="0">
              <a:effectLst>
                <a:outerShdw blurRad="38100" dist="38100" dir="2700000" algn="tl">
                  <a:srgbClr val="000000">
                    <a:alpha val="43137"/>
                  </a:srgbClr>
                </a:outerShdw>
              </a:effectLst>
            </a:endParaRPr>
          </a:p>
        </p:txBody>
      </p:sp>
      <p:pic>
        <p:nvPicPr>
          <p:cNvPr id="6" name="Picture 5" descr="A group of people in a church&#10;&#10;Description automatically generated with medium confidence">
            <a:extLst>
              <a:ext uri="{FF2B5EF4-FFF2-40B4-BE49-F238E27FC236}">
                <a16:creationId xmlns:a16="http://schemas.microsoft.com/office/drawing/2014/main" id="{A402C7B8-261C-C9CB-402D-645988767019}"/>
              </a:ext>
            </a:extLst>
          </p:cNvPr>
          <p:cNvPicPr>
            <a:picLocks noChangeAspect="1"/>
          </p:cNvPicPr>
          <p:nvPr/>
        </p:nvPicPr>
        <p:blipFill>
          <a:blip r:embed="rId3"/>
          <a:stretch>
            <a:fillRect/>
          </a:stretch>
        </p:blipFill>
        <p:spPr>
          <a:xfrm>
            <a:off x="7387914" y="275318"/>
            <a:ext cx="4514850" cy="2533650"/>
          </a:xfrm>
          <a:prstGeom prst="rect">
            <a:avLst/>
          </a:prstGeom>
        </p:spPr>
      </p:pic>
    </p:spTree>
    <p:extLst>
      <p:ext uri="{BB962C8B-B14F-4D97-AF65-F5344CB8AC3E}">
        <p14:creationId xmlns:p14="http://schemas.microsoft.com/office/powerpoint/2010/main" val="1813713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645917" y="242850"/>
            <a:ext cx="10938116" cy="2354235"/>
          </a:xfrm>
          <a:noFill/>
        </p:spPr>
        <p:txBody>
          <a:bodyPr>
            <a:normAutofit/>
          </a:bodyPr>
          <a:lstStyle/>
          <a:p>
            <a:pPr algn="l"/>
            <a:r>
              <a:rPr lang="en-US" sz="4800" dirty="0">
                <a:solidFill>
                  <a:srgbClr val="0070C0"/>
                </a:solidFill>
              </a:rPr>
              <a:t> </a:t>
            </a:r>
            <a:r>
              <a:rPr lang="en-US" sz="4800" b="1" dirty="0">
                <a:solidFill>
                  <a:srgbClr val="0070C0"/>
                </a:solidFill>
                <a:effectLst>
                  <a:outerShdw blurRad="38100" dist="38100" dir="2700000" algn="tl">
                    <a:srgbClr val="000000">
                      <a:alpha val="43137"/>
                    </a:srgbClr>
                  </a:outerShdw>
                </a:effectLst>
              </a:rPr>
              <a:t>4. Liturgy of the Faithful</a:t>
            </a:r>
            <a:br>
              <a:rPr lang="en-US" sz="4800" b="1" dirty="0">
                <a:solidFill>
                  <a:srgbClr val="0070C0"/>
                </a:solidFill>
                <a:effectLst>
                  <a:outerShdw blurRad="38100" dist="38100" dir="2700000" algn="tl">
                    <a:srgbClr val="000000">
                      <a:alpha val="43137"/>
                    </a:srgbClr>
                  </a:outerShdw>
                </a:effectLst>
              </a:rPr>
            </a:br>
            <a:r>
              <a:rPr lang="en-US" sz="4800" b="1" dirty="0">
                <a:solidFill>
                  <a:srgbClr val="0070C0"/>
                </a:solidFill>
                <a:effectLst>
                  <a:outerShdw blurRad="38100" dist="38100" dir="2700000" algn="tl">
                    <a:srgbClr val="000000">
                      <a:alpha val="43137"/>
                    </a:srgbClr>
                  </a:outerShdw>
                </a:effectLst>
              </a:rPr>
              <a:t>			(Anaphora)</a:t>
            </a:r>
          </a:p>
        </p:txBody>
      </p:sp>
      <p:sp>
        <p:nvSpPr>
          <p:cNvPr id="4" name="Content Placeholder 3">
            <a:extLst>
              <a:ext uri="{FF2B5EF4-FFF2-40B4-BE49-F238E27FC236}">
                <a16:creationId xmlns:a16="http://schemas.microsoft.com/office/drawing/2014/main" id="{F64DA1DB-1839-109B-5291-62B467128738}"/>
              </a:ext>
            </a:extLst>
          </p:cNvPr>
          <p:cNvSpPr>
            <a:spLocks noGrp="1"/>
          </p:cNvSpPr>
          <p:nvPr>
            <p:ph idx="1"/>
          </p:nvPr>
        </p:nvSpPr>
        <p:spPr>
          <a:xfrm>
            <a:off x="433633" y="3066172"/>
            <a:ext cx="11469131" cy="3179085"/>
          </a:xfrm>
        </p:spPr>
        <p:txBody>
          <a:bodyPr>
            <a:normAutofit/>
          </a:bodyPr>
          <a:lstStyle/>
          <a:p>
            <a:pPr marL="0" indent="0" algn="ctr">
              <a:buNone/>
            </a:pPr>
            <a:r>
              <a:rPr lang="en-US" sz="4000" dirty="0">
                <a:solidFill>
                  <a:srgbClr val="C00000"/>
                </a:solidFill>
                <a:effectLst>
                  <a:outerShdw blurRad="38100" dist="38100" dir="2700000" algn="tl">
                    <a:srgbClr val="000000">
                      <a:alpha val="43137"/>
                    </a:srgbClr>
                  </a:outerShdw>
                </a:effectLst>
              </a:rPr>
              <a:t>Starts with the </a:t>
            </a:r>
            <a:r>
              <a:rPr lang="en-US" sz="4000" b="1" dirty="0">
                <a:solidFill>
                  <a:srgbClr val="C00000"/>
                </a:solidFill>
                <a:effectLst>
                  <a:outerShdw blurRad="38100" dist="38100" dir="2700000" algn="tl">
                    <a:srgbClr val="000000">
                      <a:alpha val="43137"/>
                    </a:srgbClr>
                  </a:outerShdw>
                </a:effectLst>
              </a:rPr>
              <a:t>Creed</a:t>
            </a:r>
            <a:r>
              <a:rPr lang="en-US" sz="4000" dirty="0">
                <a:solidFill>
                  <a:srgbClr val="C00000"/>
                </a:solidFill>
                <a:effectLst>
                  <a:outerShdw blurRad="38100" dist="38100" dir="2700000" algn="tl">
                    <a:srgbClr val="000000">
                      <a:alpha val="43137"/>
                    </a:srgbClr>
                  </a:outerShdw>
                </a:effectLst>
              </a:rPr>
              <a:t> and ends with </a:t>
            </a:r>
            <a:r>
              <a:rPr lang="en-US" sz="4000" b="1" dirty="0">
                <a:solidFill>
                  <a:srgbClr val="C00000"/>
                </a:solidFill>
                <a:effectLst>
                  <a:outerShdw blurRad="38100" dist="38100" dir="2700000" algn="tl">
                    <a:srgbClr val="000000">
                      <a:alpha val="43137"/>
                    </a:srgbClr>
                  </a:outerShdw>
                </a:effectLst>
              </a:rPr>
              <a:t>Communion</a:t>
            </a:r>
            <a:br>
              <a:rPr lang="en-US" dirty="0"/>
            </a:br>
            <a:br>
              <a:rPr lang="en-US" dirty="0"/>
            </a:br>
            <a:br>
              <a:rPr lang="en-US" dirty="0"/>
            </a:br>
            <a:endParaRPr lang="en-US"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AE602A0E-25F9-BB5E-3C49-20D9DD2E0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493" y="4030984"/>
            <a:ext cx="3704983" cy="277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in a white robe holding a bread&#10;&#10;Description automatically generated with low confidence">
            <a:extLst>
              <a:ext uri="{FF2B5EF4-FFF2-40B4-BE49-F238E27FC236}">
                <a16:creationId xmlns:a16="http://schemas.microsoft.com/office/drawing/2014/main" id="{72AA21A2-7116-5B42-6318-BFB0FAE860C3}"/>
              </a:ext>
            </a:extLst>
          </p:cNvPr>
          <p:cNvPicPr>
            <a:picLocks noChangeAspect="1"/>
          </p:cNvPicPr>
          <p:nvPr/>
        </p:nvPicPr>
        <p:blipFill>
          <a:blip r:embed="rId4"/>
          <a:stretch>
            <a:fillRect/>
          </a:stretch>
        </p:blipFill>
        <p:spPr>
          <a:xfrm>
            <a:off x="7677150" y="0"/>
            <a:ext cx="4514850" cy="3009900"/>
          </a:xfrm>
          <a:prstGeom prst="rect">
            <a:avLst/>
          </a:prstGeom>
        </p:spPr>
      </p:pic>
    </p:spTree>
    <p:extLst>
      <p:ext uri="{BB962C8B-B14F-4D97-AF65-F5344CB8AC3E}">
        <p14:creationId xmlns:p14="http://schemas.microsoft.com/office/powerpoint/2010/main" val="180802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639781" y="169101"/>
            <a:ext cx="3352128" cy="1272511"/>
          </a:xfrm>
        </p:spPr>
        <p:txBody>
          <a:bodyPr>
            <a:normAutofit/>
          </a:bodyPr>
          <a:lstStyle/>
          <a:p>
            <a:pPr algn="l"/>
            <a:r>
              <a:rPr lang="en-US" sz="6000" b="1" dirty="0">
                <a:solidFill>
                  <a:srgbClr val="C00000"/>
                </a:solidFill>
                <a:effectLst>
                  <a:outerShdw blurRad="38100" dist="38100" dir="2700000" algn="tl">
                    <a:srgbClr val="000000">
                      <a:alpha val="43137"/>
                    </a:srgbClr>
                  </a:outerShdw>
                </a:effectLst>
              </a:rPr>
              <a:t>Symphony</a:t>
            </a:r>
            <a:endParaRPr lang="en-US" b="1" dirty="0">
              <a:solidFill>
                <a:srgbClr val="C00000"/>
              </a:solidFill>
              <a:effectLst>
                <a:outerShdw blurRad="38100" dist="38100" dir="2700000" algn="tl">
                  <a:srgbClr val="000000">
                    <a:alpha val="43137"/>
                  </a:srgbClr>
                </a:outerShdw>
              </a:effectLst>
            </a:endParaRPr>
          </a:p>
        </p:txBody>
      </p:sp>
      <p:pic>
        <p:nvPicPr>
          <p:cNvPr id="3074" name="Picture 2">
            <a:extLst>
              <a:ext uri="{FF2B5EF4-FFF2-40B4-BE49-F238E27FC236}">
                <a16:creationId xmlns:a16="http://schemas.microsoft.com/office/drawing/2014/main" id="{1C33B802-5A49-C5BA-D0FA-DE62B52F8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61" y="2783874"/>
            <a:ext cx="3352128" cy="25140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preview">
            <a:extLst>
              <a:ext uri="{FF2B5EF4-FFF2-40B4-BE49-F238E27FC236}">
                <a16:creationId xmlns:a16="http://schemas.microsoft.com/office/drawing/2014/main" id="{027D4A16-BDEF-C716-08C9-A6B00E1119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943690" y="2090565"/>
            <a:ext cx="5330524" cy="40592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a:extLst>
              <a:ext uri="{FF2B5EF4-FFF2-40B4-BE49-F238E27FC236}">
                <a16:creationId xmlns:a16="http://schemas.microsoft.com/office/drawing/2014/main" id="{2B33CDEA-2754-61FA-F493-1ACF98AB10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527" y="1454905"/>
            <a:ext cx="4495473" cy="53294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8BE6418-F25A-2207-1EF9-A82A08E84AAF}"/>
              </a:ext>
            </a:extLst>
          </p:cNvPr>
          <p:cNvSpPr txBox="1"/>
          <p:nvPr/>
        </p:nvSpPr>
        <p:spPr>
          <a:xfrm>
            <a:off x="4241105" y="42891"/>
            <a:ext cx="7701699" cy="1446550"/>
          </a:xfrm>
          <a:prstGeom prst="rect">
            <a:avLst/>
          </a:prstGeom>
          <a:noFill/>
        </p:spPr>
        <p:txBody>
          <a:bodyPr wrap="square" rtlCol="0">
            <a:spAutoFit/>
          </a:bodyPr>
          <a:lstStyle/>
          <a:p>
            <a:pPr algn="ctr"/>
            <a:r>
              <a:rPr lang="en-US" sz="2800" i="0" dirty="0">
                <a:solidFill>
                  <a:srgbClr val="202122"/>
                </a:solidFill>
                <a:effectLst>
                  <a:outerShdw blurRad="38100" dist="38100" dir="2700000" algn="tl">
                    <a:srgbClr val="000000">
                      <a:alpha val="43137"/>
                    </a:srgbClr>
                  </a:outerShdw>
                </a:effectLst>
                <a:latin typeface="Arial" panose="020B0604020202020204" pitchFamily="34" charset="0"/>
              </a:rPr>
              <a:t> Greek word </a:t>
            </a:r>
            <a:r>
              <a:rPr lang="en-US" sz="2800" b="1" i="1" dirty="0" err="1">
                <a:solidFill>
                  <a:srgbClr val="202122"/>
                </a:solidFill>
                <a:effectLst>
                  <a:outerShdw blurRad="38100" dist="38100" dir="2700000" algn="tl">
                    <a:srgbClr val="000000">
                      <a:alpha val="43137"/>
                    </a:srgbClr>
                  </a:outerShdw>
                </a:effectLst>
                <a:latin typeface="Arial" panose="020B0604020202020204" pitchFamily="34" charset="0"/>
              </a:rPr>
              <a:t>συμφωνί</a:t>
            </a:r>
            <a:r>
              <a:rPr lang="en-US" sz="2800" b="1" i="1" dirty="0">
                <a:solidFill>
                  <a:srgbClr val="202122"/>
                </a:solidFill>
                <a:effectLst>
                  <a:outerShdw blurRad="38100" dist="38100" dir="2700000" algn="tl">
                    <a:srgbClr val="000000">
                      <a:alpha val="43137"/>
                    </a:srgbClr>
                  </a:outerShdw>
                </a:effectLst>
                <a:latin typeface="Arial" panose="020B0604020202020204" pitchFamily="34" charset="0"/>
              </a:rPr>
              <a:t>α</a:t>
            </a:r>
            <a:r>
              <a:rPr lang="en-US" sz="2800" i="0" dirty="0">
                <a:solidFill>
                  <a:srgbClr val="202122"/>
                </a:solidFill>
                <a:effectLst>
                  <a:outerShdw blurRad="38100" dist="38100" dir="2700000" algn="tl">
                    <a:srgbClr val="000000">
                      <a:alpha val="43137"/>
                    </a:srgbClr>
                  </a:outerShdw>
                </a:effectLst>
                <a:latin typeface="Arial" panose="020B0604020202020204" pitchFamily="34" charset="0"/>
              </a:rPr>
              <a:t> (</a:t>
            </a:r>
            <a:r>
              <a:rPr lang="en-US" sz="2800" i="1" dirty="0">
                <a:solidFill>
                  <a:srgbClr val="202122"/>
                </a:solidFill>
                <a:effectLst>
                  <a:outerShdw blurRad="38100" dist="38100" dir="2700000" algn="tl">
                    <a:srgbClr val="000000">
                      <a:alpha val="43137"/>
                    </a:srgbClr>
                  </a:outerShdw>
                </a:effectLst>
                <a:latin typeface="Arial" panose="020B0604020202020204" pitchFamily="34" charset="0"/>
              </a:rPr>
              <a:t>symphōnía</a:t>
            </a:r>
            <a:r>
              <a:rPr lang="en-US" sz="2800" i="0" dirty="0">
                <a:solidFill>
                  <a:srgbClr val="202122"/>
                </a:solidFill>
                <a:effectLst>
                  <a:outerShdw blurRad="38100" dist="38100" dir="2700000" algn="tl">
                    <a:srgbClr val="000000">
                      <a:alpha val="43137"/>
                    </a:srgbClr>
                  </a:outerShdw>
                </a:effectLst>
                <a:latin typeface="Arial" panose="020B0604020202020204" pitchFamily="34" charset="0"/>
              </a:rPr>
              <a:t>), means “agreement or concord of sound”</a:t>
            </a:r>
          </a:p>
          <a:p>
            <a:pPr algn="ctr"/>
            <a:r>
              <a:rPr lang="en-US" sz="3200" b="1" dirty="0">
                <a:solidFill>
                  <a:srgbClr val="C00000"/>
                </a:solidFill>
                <a:effectLst>
                  <a:outerShdw blurRad="38100" dist="38100" dir="2700000" algn="tl">
                    <a:srgbClr val="000000">
                      <a:alpha val="43137"/>
                    </a:srgbClr>
                  </a:outerShdw>
                </a:effectLst>
                <a:latin typeface="Arial" panose="020B0604020202020204" pitchFamily="34" charset="0"/>
              </a:rPr>
              <a:t>(Harmony)</a:t>
            </a:r>
            <a:endParaRPr lang="en-US" sz="2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624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2B72-EB44-4428-96AA-8636E4A4ADFD}"/>
              </a:ext>
            </a:extLst>
          </p:cNvPr>
          <p:cNvSpPr>
            <a:spLocks noGrp="1"/>
          </p:cNvSpPr>
          <p:nvPr>
            <p:ph type="title"/>
          </p:nvPr>
        </p:nvSpPr>
        <p:spPr>
          <a:xfrm>
            <a:off x="604116" y="386499"/>
            <a:ext cx="6672886" cy="1616697"/>
          </a:xfrm>
        </p:spPr>
        <p:txBody>
          <a:bodyPr vert="horz" lIns="91440" tIns="45720" rIns="91440" bIns="45720" rtlCol="0" anchor="ctr">
            <a:normAutofit/>
          </a:bodyPr>
          <a:lstStyle/>
          <a:p>
            <a:r>
              <a:rPr lang="en-US" sz="4800" b="1" dirty="0">
                <a:solidFill>
                  <a:srgbClr val="C00000"/>
                </a:solidFill>
                <a:effectLst>
                  <a:outerShdw blurRad="38100" dist="38100" dir="2700000" algn="tl">
                    <a:srgbClr val="000000">
                      <a:alpha val="43137"/>
                    </a:srgbClr>
                  </a:outerShdw>
                </a:effectLst>
              </a:rPr>
              <a:t>Liturgy</a:t>
            </a:r>
            <a:r>
              <a:rPr lang="en-US" sz="4400" b="1" dirty="0">
                <a:solidFill>
                  <a:schemeClr val="tx1">
                    <a:lumMod val="65000"/>
                    <a:lumOff val="35000"/>
                  </a:schemeClr>
                </a:solidFill>
                <a:effectLst>
                  <a:outerShdw blurRad="38100" dist="38100" dir="2700000" algn="tl">
                    <a:srgbClr val="000000">
                      <a:alpha val="43137"/>
                    </a:srgbClr>
                  </a:outerShdw>
                </a:effectLst>
              </a:rPr>
              <a:t>    </a:t>
            </a:r>
            <a:r>
              <a:rPr lang="en-US" sz="4000" b="1" i="1" dirty="0">
                <a:solidFill>
                  <a:schemeClr val="tx1">
                    <a:lumMod val="65000"/>
                    <a:lumOff val="35000"/>
                  </a:schemeClr>
                </a:solidFill>
                <a:effectLst>
                  <a:outerShdw blurRad="38100" dist="38100" dir="2700000" algn="tl">
                    <a:srgbClr val="000000">
                      <a:alpha val="43137"/>
                    </a:srgbClr>
                  </a:outerShdw>
                </a:effectLst>
              </a:rPr>
              <a:t>(Public Worship)</a:t>
            </a:r>
            <a:br>
              <a:rPr lang="en-US" sz="4400" b="1" i="1" dirty="0">
                <a:solidFill>
                  <a:schemeClr val="tx1">
                    <a:lumMod val="65000"/>
                    <a:lumOff val="35000"/>
                  </a:schemeClr>
                </a:solidFill>
                <a:effectLst>
                  <a:outerShdw blurRad="38100" dist="38100" dir="2700000" algn="tl">
                    <a:srgbClr val="000000">
                      <a:alpha val="43137"/>
                    </a:srgbClr>
                  </a:outerShdw>
                </a:effectLst>
              </a:rPr>
            </a:br>
            <a:br>
              <a:rPr lang="en-US" sz="2000" b="1" i="1" dirty="0">
                <a:solidFill>
                  <a:schemeClr val="tx1">
                    <a:lumMod val="65000"/>
                    <a:lumOff val="35000"/>
                  </a:schemeClr>
                </a:solidFill>
                <a:effectLst>
                  <a:outerShdw blurRad="38100" dist="38100" dir="2700000" algn="tl">
                    <a:srgbClr val="000000">
                      <a:alpha val="43137"/>
                    </a:srgbClr>
                  </a:outerShdw>
                </a:effectLst>
              </a:rPr>
            </a:br>
            <a:r>
              <a:rPr lang="en-US" sz="2000" b="1" i="1" dirty="0">
                <a:solidFill>
                  <a:schemeClr val="tx1">
                    <a:lumMod val="65000"/>
                    <a:lumOff val="35000"/>
                  </a:schemeClr>
                </a:solidFill>
                <a:effectLst>
                  <a:outerShdw blurRad="38100" dist="38100" dir="2700000" algn="tl">
                    <a:srgbClr val="000000">
                      <a:alpha val="43137"/>
                    </a:srgbClr>
                  </a:outerShdw>
                </a:effectLst>
              </a:rPr>
              <a:t>	</a:t>
            </a:r>
            <a:r>
              <a:rPr lang="en-US" sz="4000" b="1" i="1" dirty="0">
                <a:solidFill>
                  <a:schemeClr val="tx1">
                    <a:lumMod val="65000"/>
                    <a:lumOff val="35000"/>
                  </a:schemeClr>
                </a:solidFill>
                <a:effectLst>
                  <a:outerShdw blurRad="38100" dist="38100" dir="2700000" algn="tl">
                    <a:srgbClr val="000000">
                      <a:alpha val="43137"/>
                    </a:srgbClr>
                  </a:outerShdw>
                </a:effectLst>
              </a:rPr>
              <a:t>Greek: </a:t>
            </a:r>
            <a:r>
              <a:rPr lang="el-GR" sz="4000" b="1" i="1" dirty="0">
                <a:solidFill>
                  <a:srgbClr val="00B050"/>
                </a:solidFill>
                <a:effectLst>
                  <a:outerShdw blurRad="38100" dist="38100" dir="2700000" algn="tl">
                    <a:srgbClr val="000000">
                      <a:alpha val="43137"/>
                    </a:srgbClr>
                  </a:outerShdw>
                </a:effectLst>
              </a:rPr>
              <a:t>λειτουργία</a:t>
            </a:r>
            <a:r>
              <a:rPr lang="en-US" sz="4000" b="1" i="1" dirty="0">
                <a:solidFill>
                  <a:srgbClr val="0070C0"/>
                </a:solidFill>
                <a:effectLst>
                  <a:outerShdw blurRad="38100" dist="38100" dir="2700000" algn="tl">
                    <a:srgbClr val="000000">
                      <a:alpha val="43137"/>
                    </a:srgbClr>
                  </a:outerShdw>
                </a:effectLst>
              </a:rPr>
              <a:t> </a:t>
            </a:r>
            <a:endParaRPr lang="en-US" sz="4400" b="1" i="1" dirty="0">
              <a:solidFill>
                <a:srgbClr val="0070C0"/>
              </a:solidFill>
              <a:effectLst>
                <a:outerShdw blurRad="38100" dist="38100" dir="2700000" algn="tl">
                  <a:srgbClr val="000000">
                    <a:alpha val="43137"/>
                  </a:srgbClr>
                </a:outerShdw>
              </a:effectLst>
            </a:endParaRPr>
          </a:p>
        </p:txBody>
      </p:sp>
      <p:graphicFrame>
        <p:nvGraphicFramePr>
          <p:cNvPr id="12" name="Content Placeholder 8" descr="SmartArt">
            <a:extLst>
              <a:ext uri="{FF2B5EF4-FFF2-40B4-BE49-F238E27FC236}">
                <a16:creationId xmlns:a16="http://schemas.microsoft.com/office/drawing/2014/main" id="{392A9BA3-CD8D-4E63-8279-5904B3797DA7}"/>
              </a:ext>
            </a:extLst>
          </p:cNvPr>
          <p:cNvGraphicFramePr>
            <a:graphicFrameLocks noGrp="1"/>
          </p:cNvGraphicFramePr>
          <p:nvPr>
            <p:ph sz="quarter" idx="14"/>
            <p:extLst>
              <p:ext uri="{D42A27DB-BD31-4B8C-83A1-F6EECF244321}">
                <p14:modId xmlns:p14="http://schemas.microsoft.com/office/powerpoint/2010/main" val="1386216846"/>
              </p:ext>
            </p:extLst>
          </p:nvPr>
        </p:nvGraphicFramePr>
        <p:xfrm>
          <a:off x="5646706" y="822749"/>
          <a:ext cx="6545294" cy="5212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Image result for coptic church pictures">
            <a:extLst>
              <a:ext uri="{FF2B5EF4-FFF2-40B4-BE49-F238E27FC236}">
                <a16:creationId xmlns:a16="http://schemas.microsoft.com/office/drawing/2014/main" id="{449D4E34-CF41-B22C-4BDB-9C8071B7C2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364" y="4257799"/>
            <a:ext cx="3540212" cy="236014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1B3801C9-0D30-AF3D-963E-EDAA7B6C2C96}"/>
              </a:ext>
            </a:extLst>
          </p:cNvPr>
          <p:cNvSpPr txBox="1">
            <a:spLocks/>
          </p:cNvSpPr>
          <p:nvPr/>
        </p:nvSpPr>
        <p:spPr>
          <a:xfrm>
            <a:off x="604116" y="2295426"/>
            <a:ext cx="6672886" cy="17910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C00000"/>
                </a:solidFill>
                <a:effectLst>
                  <a:outerShdw blurRad="38100" dist="38100" dir="2700000" algn="tl">
                    <a:srgbClr val="000000">
                      <a:alpha val="43137"/>
                    </a:srgbClr>
                  </a:outerShdw>
                </a:effectLst>
              </a:rPr>
              <a:t>Eucharist</a:t>
            </a:r>
            <a:r>
              <a:rPr lang="en-US" b="1" dirty="0">
                <a:solidFill>
                  <a:schemeClr val="tx1">
                    <a:lumMod val="65000"/>
                    <a:lumOff val="35000"/>
                  </a:schemeClr>
                </a:solidFill>
                <a:effectLst>
                  <a:outerShdw blurRad="38100" dist="38100" dir="2700000" algn="tl">
                    <a:srgbClr val="000000">
                      <a:alpha val="43137"/>
                    </a:srgbClr>
                  </a:outerShdw>
                </a:effectLst>
              </a:rPr>
              <a:t>    </a:t>
            </a:r>
            <a:r>
              <a:rPr lang="en-US" sz="4000" b="1" i="1" dirty="0">
                <a:solidFill>
                  <a:schemeClr val="tx1">
                    <a:lumMod val="65000"/>
                    <a:lumOff val="35000"/>
                  </a:schemeClr>
                </a:solidFill>
                <a:effectLst>
                  <a:outerShdw blurRad="38100" dist="38100" dir="2700000" algn="tl">
                    <a:srgbClr val="000000">
                      <a:alpha val="43137"/>
                    </a:srgbClr>
                  </a:outerShdw>
                </a:effectLst>
              </a:rPr>
              <a:t>(Divine Liturgy)</a:t>
            </a:r>
          </a:p>
          <a:p>
            <a:endParaRPr lang="en-US" sz="1800" b="1" i="1" dirty="0">
              <a:solidFill>
                <a:schemeClr val="tx1">
                  <a:lumMod val="65000"/>
                  <a:lumOff val="35000"/>
                </a:schemeClr>
              </a:solidFill>
              <a:effectLst>
                <a:outerShdw blurRad="38100" dist="38100" dir="2700000" algn="tl">
                  <a:srgbClr val="000000">
                    <a:alpha val="43137"/>
                  </a:srgbClr>
                </a:outerShdw>
              </a:effectLst>
            </a:endParaRPr>
          </a:p>
          <a:p>
            <a:r>
              <a:rPr lang="en-US" sz="4000" b="1" i="1" dirty="0">
                <a:solidFill>
                  <a:srgbClr val="666666"/>
                </a:solidFill>
                <a:effectLst>
                  <a:outerShdw blurRad="38100" dist="38100" dir="2700000" algn="tl">
                    <a:srgbClr val="000000">
                      <a:alpha val="43137"/>
                    </a:srgbClr>
                  </a:outerShdw>
                </a:effectLst>
              </a:rPr>
              <a:t>	Greek: </a:t>
            </a:r>
            <a:r>
              <a:rPr lang="el-GR" sz="4000" b="1" i="1" dirty="0">
                <a:solidFill>
                  <a:srgbClr val="00B050"/>
                </a:solidFill>
                <a:effectLst>
                  <a:outerShdw blurRad="38100" dist="38100" dir="2700000" algn="tl">
                    <a:srgbClr val="000000">
                      <a:alpha val="43137"/>
                    </a:srgbClr>
                  </a:outerShdw>
                </a:effectLst>
              </a:rPr>
              <a:t>εὐχαριστία</a:t>
            </a:r>
            <a:endParaRPr lang="en-US" sz="3600" b="1" i="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903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639781" y="129910"/>
            <a:ext cx="3352128" cy="1272511"/>
          </a:xfrm>
        </p:spPr>
        <p:txBody>
          <a:bodyPr>
            <a:normAutofit/>
          </a:bodyPr>
          <a:lstStyle/>
          <a:p>
            <a:pPr algn="l"/>
            <a:r>
              <a:rPr lang="en-US" sz="6000" b="1" dirty="0">
                <a:solidFill>
                  <a:srgbClr val="C00000"/>
                </a:solidFill>
                <a:effectLst>
                  <a:outerShdw blurRad="38100" dist="38100" dir="2700000" algn="tl">
                    <a:srgbClr val="000000">
                      <a:alpha val="43137"/>
                    </a:srgbClr>
                  </a:outerShdw>
                </a:effectLst>
              </a:rPr>
              <a:t>Symphony</a:t>
            </a:r>
            <a:endParaRPr lang="en-US" b="1" dirty="0">
              <a:solidFill>
                <a:srgbClr val="C00000"/>
              </a:solidFill>
              <a:effectLst>
                <a:outerShdw blurRad="38100" dist="38100" dir="2700000" algn="tl">
                  <a:srgbClr val="000000">
                    <a:alpha val="43137"/>
                  </a:srgbClr>
                </a:outerShdw>
              </a:effectLst>
            </a:endParaRPr>
          </a:p>
        </p:txBody>
      </p:sp>
      <p:pic>
        <p:nvPicPr>
          <p:cNvPr id="3074" name="Picture 2">
            <a:extLst>
              <a:ext uri="{FF2B5EF4-FFF2-40B4-BE49-F238E27FC236}">
                <a16:creationId xmlns:a16="http://schemas.microsoft.com/office/drawing/2014/main" id="{1C33B802-5A49-C5BA-D0FA-DE62B52F8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61" y="2783874"/>
            <a:ext cx="3352128" cy="25140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preview">
            <a:extLst>
              <a:ext uri="{FF2B5EF4-FFF2-40B4-BE49-F238E27FC236}">
                <a16:creationId xmlns:a16="http://schemas.microsoft.com/office/drawing/2014/main" id="{027D4A16-BDEF-C716-08C9-A6B00E1119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943690" y="2090565"/>
            <a:ext cx="5330524" cy="40592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a:extLst>
              <a:ext uri="{FF2B5EF4-FFF2-40B4-BE49-F238E27FC236}">
                <a16:creationId xmlns:a16="http://schemas.microsoft.com/office/drawing/2014/main" id="{2B33CDEA-2754-61FA-F493-1ACF98AB10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527" y="1454905"/>
            <a:ext cx="4495473" cy="53294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8BE6418-F25A-2207-1EF9-A82A08E84AAF}"/>
              </a:ext>
            </a:extLst>
          </p:cNvPr>
          <p:cNvSpPr txBox="1"/>
          <p:nvPr/>
        </p:nvSpPr>
        <p:spPr>
          <a:xfrm>
            <a:off x="4241105" y="42891"/>
            <a:ext cx="7701699" cy="1446550"/>
          </a:xfrm>
          <a:prstGeom prst="rect">
            <a:avLst/>
          </a:prstGeom>
          <a:noFill/>
        </p:spPr>
        <p:txBody>
          <a:bodyPr wrap="square" rtlCol="0">
            <a:spAutoFit/>
          </a:bodyPr>
          <a:lstStyle/>
          <a:p>
            <a:pPr algn="ctr"/>
            <a:r>
              <a:rPr lang="en-US" sz="2800" i="0" dirty="0">
                <a:solidFill>
                  <a:srgbClr val="202122"/>
                </a:solidFill>
                <a:effectLst>
                  <a:outerShdw blurRad="38100" dist="38100" dir="2700000" algn="tl">
                    <a:srgbClr val="000000">
                      <a:alpha val="43137"/>
                    </a:srgbClr>
                  </a:outerShdw>
                </a:effectLst>
                <a:latin typeface="Arial" panose="020B0604020202020204" pitchFamily="34" charset="0"/>
              </a:rPr>
              <a:t> Greek word </a:t>
            </a:r>
            <a:r>
              <a:rPr lang="en-US" sz="2800" b="1" i="1" dirty="0" err="1">
                <a:solidFill>
                  <a:srgbClr val="202122"/>
                </a:solidFill>
                <a:effectLst>
                  <a:outerShdw blurRad="38100" dist="38100" dir="2700000" algn="tl">
                    <a:srgbClr val="000000">
                      <a:alpha val="43137"/>
                    </a:srgbClr>
                  </a:outerShdw>
                </a:effectLst>
                <a:latin typeface="Arial" panose="020B0604020202020204" pitchFamily="34" charset="0"/>
              </a:rPr>
              <a:t>συμφωνί</a:t>
            </a:r>
            <a:r>
              <a:rPr lang="en-US" sz="2800" b="1" i="1" dirty="0">
                <a:solidFill>
                  <a:srgbClr val="202122"/>
                </a:solidFill>
                <a:effectLst>
                  <a:outerShdw blurRad="38100" dist="38100" dir="2700000" algn="tl">
                    <a:srgbClr val="000000">
                      <a:alpha val="43137"/>
                    </a:srgbClr>
                  </a:outerShdw>
                </a:effectLst>
                <a:latin typeface="Arial" panose="020B0604020202020204" pitchFamily="34" charset="0"/>
              </a:rPr>
              <a:t>α</a:t>
            </a:r>
            <a:r>
              <a:rPr lang="en-US" sz="2800" i="0" dirty="0">
                <a:solidFill>
                  <a:srgbClr val="202122"/>
                </a:solidFill>
                <a:effectLst>
                  <a:outerShdw blurRad="38100" dist="38100" dir="2700000" algn="tl">
                    <a:srgbClr val="000000">
                      <a:alpha val="43137"/>
                    </a:srgbClr>
                  </a:outerShdw>
                </a:effectLst>
                <a:latin typeface="Arial" panose="020B0604020202020204" pitchFamily="34" charset="0"/>
              </a:rPr>
              <a:t> (</a:t>
            </a:r>
            <a:r>
              <a:rPr lang="en-US" sz="2800" i="1" dirty="0">
                <a:solidFill>
                  <a:srgbClr val="202122"/>
                </a:solidFill>
                <a:effectLst>
                  <a:outerShdw blurRad="38100" dist="38100" dir="2700000" algn="tl">
                    <a:srgbClr val="000000">
                      <a:alpha val="43137"/>
                    </a:srgbClr>
                  </a:outerShdw>
                </a:effectLst>
                <a:latin typeface="Arial" panose="020B0604020202020204" pitchFamily="34" charset="0"/>
              </a:rPr>
              <a:t>symphōnía</a:t>
            </a:r>
            <a:r>
              <a:rPr lang="en-US" sz="2800" i="0" dirty="0">
                <a:solidFill>
                  <a:srgbClr val="202122"/>
                </a:solidFill>
                <a:effectLst>
                  <a:outerShdw blurRad="38100" dist="38100" dir="2700000" algn="tl">
                    <a:srgbClr val="000000">
                      <a:alpha val="43137"/>
                    </a:srgbClr>
                  </a:outerShdw>
                </a:effectLst>
                <a:latin typeface="Arial" panose="020B0604020202020204" pitchFamily="34" charset="0"/>
              </a:rPr>
              <a:t>), means "agreement or concord of sound“</a:t>
            </a:r>
          </a:p>
          <a:p>
            <a:pPr algn="ctr"/>
            <a:r>
              <a:rPr lang="en-US" sz="3200" b="1" dirty="0">
                <a:solidFill>
                  <a:srgbClr val="C00000"/>
                </a:solidFill>
                <a:effectLst>
                  <a:outerShdw blurRad="38100" dist="38100" dir="2700000" algn="tl">
                    <a:srgbClr val="000000">
                      <a:alpha val="43137"/>
                    </a:srgbClr>
                  </a:outerShdw>
                </a:effectLst>
                <a:latin typeface="Arial" panose="020B0604020202020204" pitchFamily="34" charset="0"/>
              </a:rPr>
              <a:t>(Harmony)</a:t>
            </a:r>
            <a:endParaRPr lang="en-US" sz="2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640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645917" y="463037"/>
            <a:ext cx="10938116" cy="1245141"/>
          </a:xfrm>
          <a:noFill/>
        </p:spPr>
        <p:txBody>
          <a:bodyPr>
            <a:normAutofit/>
          </a:bodyPr>
          <a:lstStyle/>
          <a:p>
            <a:pPr algn="l"/>
            <a:r>
              <a:rPr lang="en-US" sz="4800" dirty="0">
                <a:solidFill>
                  <a:srgbClr val="0070C0"/>
                </a:solidFill>
              </a:rPr>
              <a:t> </a:t>
            </a:r>
            <a:r>
              <a:rPr lang="en-US" sz="4800" b="1" dirty="0">
                <a:solidFill>
                  <a:srgbClr val="0070C0"/>
                </a:solidFill>
                <a:effectLst>
                  <a:outerShdw blurRad="38100" dist="38100" dir="2700000" algn="tl">
                    <a:srgbClr val="000000">
                      <a:alpha val="43137"/>
                    </a:srgbClr>
                  </a:outerShdw>
                </a:effectLst>
              </a:rPr>
              <a:t>Precautionary Measures</a:t>
            </a:r>
          </a:p>
        </p:txBody>
      </p:sp>
      <p:sp>
        <p:nvSpPr>
          <p:cNvPr id="4" name="Content Placeholder 3">
            <a:extLst>
              <a:ext uri="{FF2B5EF4-FFF2-40B4-BE49-F238E27FC236}">
                <a16:creationId xmlns:a16="http://schemas.microsoft.com/office/drawing/2014/main" id="{F64DA1DB-1839-109B-5291-62B467128738}"/>
              </a:ext>
            </a:extLst>
          </p:cNvPr>
          <p:cNvSpPr>
            <a:spLocks noGrp="1"/>
          </p:cNvSpPr>
          <p:nvPr>
            <p:ph idx="1"/>
          </p:nvPr>
        </p:nvSpPr>
        <p:spPr>
          <a:xfrm>
            <a:off x="210117" y="1974915"/>
            <a:ext cx="11692647" cy="4202048"/>
          </a:xfrm>
        </p:spPr>
        <p:txBody>
          <a:bodyPr/>
          <a:lstStyle/>
          <a:p>
            <a:pPr marL="0" indent="0" algn="l">
              <a:buNone/>
            </a:pPr>
            <a:r>
              <a:rPr lang="en-US" sz="4000" b="1" dirty="0">
                <a:solidFill>
                  <a:srgbClr val="C00000"/>
                </a:solidFill>
                <a:effectLst>
                  <a:outerShdw blurRad="38100" dist="38100" dir="2700000" algn="tl">
                    <a:srgbClr val="000000">
                      <a:alpha val="43137"/>
                    </a:srgbClr>
                  </a:outerShdw>
                </a:effectLst>
              </a:rPr>
              <a:t>(1) Not coming early to church</a:t>
            </a:r>
            <a:br>
              <a:rPr lang="en-US" dirty="0"/>
            </a:br>
            <a:br>
              <a:rPr lang="en-US" dirty="0"/>
            </a:br>
            <a:r>
              <a:rPr lang="en-US" sz="2400" b="1" i="1" u="none" strike="noStrike" baseline="0" dirty="0">
                <a:effectLst>
                  <a:outerShdw blurRad="38100" dist="38100" dir="2700000" algn="tl">
                    <a:srgbClr val="000000">
                      <a:alpha val="43137"/>
                    </a:srgbClr>
                  </a:outerShdw>
                </a:effectLst>
                <a:latin typeface="Times New Roman" panose="02020603050405020304" pitchFamily="18" charset="0"/>
              </a:rPr>
              <a:t>“Those who seek Me early will find Me” </a:t>
            </a:r>
            <a:r>
              <a:rPr lang="en-US" sz="2400" b="0" i="0" u="none" strike="noStrike" baseline="0" dirty="0">
                <a:effectLst>
                  <a:outerShdw blurRad="38100" dist="38100" dir="2700000" algn="tl">
                    <a:srgbClr val="000000">
                      <a:alpha val="43137"/>
                    </a:srgbClr>
                  </a:outerShdw>
                </a:effectLst>
                <a:latin typeface="Times New Roman" panose="02020603050405020304" pitchFamily="18" charset="0"/>
              </a:rPr>
              <a:t>(Proverbs 8:17).</a:t>
            </a:r>
            <a:endParaRPr lang="en-US" sz="2400" dirty="0">
              <a:effectLst>
                <a:outerShdw blurRad="38100" dist="38100" dir="2700000" algn="tl">
                  <a:srgbClr val="000000">
                    <a:alpha val="43137"/>
                  </a:srgbClr>
                </a:outerShdw>
              </a:effectLst>
            </a:endParaRPr>
          </a:p>
          <a:p>
            <a:pPr marL="0" indent="0" algn="l">
              <a:buNone/>
            </a:pPr>
            <a:endParaRPr lang="en-US" b="1" dirty="0">
              <a:solidFill>
                <a:srgbClr val="C00000"/>
              </a:solidFill>
              <a:effectLst>
                <a:outerShdw blurRad="38100" dist="38100" dir="2700000" algn="tl">
                  <a:srgbClr val="000000">
                    <a:alpha val="43137"/>
                  </a:srgbClr>
                </a:outerShdw>
              </a:effectLst>
            </a:endParaRPr>
          </a:p>
          <a:p>
            <a:pPr marL="0" indent="0" algn="l">
              <a:buNone/>
            </a:pPr>
            <a:r>
              <a:rPr lang="en-US" sz="4000" b="1" dirty="0">
                <a:solidFill>
                  <a:srgbClr val="C00000"/>
                </a:solidFill>
                <a:effectLst>
                  <a:outerShdw blurRad="38100" dist="38100" dir="2700000" algn="tl">
                    <a:srgbClr val="000000">
                      <a:alpha val="43137"/>
                    </a:srgbClr>
                  </a:outerShdw>
                </a:effectLst>
              </a:rPr>
              <a:t>(2) Not participating in the congregation responses</a:t>
            </a:r>
            <a:br>
              <a:rPr lang="en-US" dirty="0"/>
            </a:br>
            <a:br>
              <a:rPr lang="en-US" dirty="0"/>
            </a:br>
            <a:r>
              <a:rPr lang="en-US" sz="2400" b="1" i="1" u="none" strike="noStrike" baseline="0" dirty="0">
                <a:effectLst>
                  <a:outerShdw blurRad="38100" dist="38100" dir="2700000" algn="tl">
                    <a:srgbClr val="000000">
                      <a:alpha val="43137"/>
                    </a:srgbClr>
                  </a:outerShdw>
                </a:effectLst>
                <a:latin typeface="Times New Roman" panose="02020603050405020304" pitchFamily="18" charset="0"/>
              </a:rPr>
              <a:t>“May Your servants, the ministers of this day, hegumens, priests, deacons, clergy, all Your people and my weak self be absolved...”.</a:t>
            </a:r>
            <a:endParaRPr lang="en-US" b="1" dirty="0">
              <a:effectLst>
                <a:outerShdw blurRad="38100" dist="38100" dir="2700000" algn="tl">
                  <a:srgbClr val="000000">
                    <a:alpha val="43137"/>
                  </a:srgbClr>
                </a:outerShdw>
              </a:effectLst>
            </a:endParaRPr>
          </a:p>
        </p:txBody>
      </p:sp>
      <p:pic>
        <p:nvPicPr>
          <p:cNvPr id="3" name="Picture 4" descr="Image result for coptic church pictures">
            <a:extLst>
              <a:ext uri="{FF2B5EF4-FFF2-40B4-BE49-F238E27FC236}">
                <a16:creationId xmlns:a16="http://schemas.microsoft.com/office/drawing/2014/main" id="{7128C23F-5994-AEAA-60E6-B46DE4D98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1144" y="242850"/>
            <a:ext cx="3051142" cy="306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268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645917" y="463037"/>
            <a:ext cx="10938116" cy="1245141"/>
          </a:xfrm>
          <a:noFill/>
        </p:spPr>
        <p:txBody>
          <a:bodyPr>
            <a:normAutofit/>
          </a:bodyPr>
          <a:lstStyle/>
          <a:p>
            <a:pPr algn="l"/>
            <a:r>
              <a:rPr lang="en-US" sz="4800" dirty="0">
                <a:solidFill>
                  <a:srgbClr val="0070C0"/>
                </a:solidFill>
              </a:rPr>
              <a:t> </a:t>
            </a:r>
            <a:r>
              <a:rPr lang="en-US" sz="4800" b="1" dirty="0">
                <a:solidFill>
                  <a:srgbClr val="0070C0"/>
                </a:solidFill>
                <a:effectLst>
                  <a:outerShdw blurRad="38100" dist="38100" dir="2700000" algn="tl">
                    <a:srgbClr val="000000">
                      <a:alpha val="43137"/>
                    </a:srgbClr>
                  </a:outerShdw>
                </a:effectLst>
              </a:rPr>
              <a:t>Precautionary Measures</a:t>
            </a:r>
          </a:p>
        </p:txBody>
      </p:sp>
      <p:sp>
        <p:nvSpPr>
          <p:cNvPr id="4" name="Content Placeholder 3">
            <a:extLst>
              <a:ext uri="{FF2B5EF4-FFF2-40B4-BE49-F238E27FC236}">
                <a16:creationId xmlns:a16="http://schemas.microsoft.com/office/drawing/2014/main" id="{F64DA1DB-1839-109B-5291-62B467128738}"/>
              </a:ext>
            </a:extLst>
          </p:cNvPr>
          <p:cNvSpPr>
            <a:spLocks noGrp="1"/>
          </p:cNvSpPr>
          <p:nvPr>
            <p:ph idx="1"/>
          </p:nvPr>
        </p:nvSpPr>
        <p:spPr>
          <a:xfrm>
            <a:off x="210117" y="2022049"/>
            <a:ext cx="11692647" cy="4154914"/>
          </a:xfrm>
        </p:spPr>
        <p:txBody>
          <a:bodyPr/>
          <a:lstStyle/>
          <a:p>
            <a:pPr marL="0" indent="0" algn="l">
              <a:buNone/>
            </a:pPr>
            <a:r>
              <a:rPr lang="en-US" sz="4000" b="1" dirty="0">
                <a:solidFill>
                  <a:srgbClr val="C00000"/>
                </a:solidFill>
                <a:effectLst>
                  <a:outerShdw blurRad="38100" dist="38100" dir="2700000" algn="tl">
                    <a:srgbClr val="000000">
                      <a:alpha val="43137"/>
                    </a:srgbClr>
                  </a:outerShdw>
                </a:effectLst>
              </a:rPr>
              <a:t>(3) Losing focus during the liturgy</a:t>
            </a:r>
            <a:br>
              <a:rPr lang="en-US" dirty="0"/>
            </a:br>
            <a:br>
              <a:rPr lang="en-US" dirty="0">
                <a:effectLst>
                  <a:outerShdw blurRad="38100" dist="38100" dir="2700000" algn="tl">
                    <a:srgbClr val="000000">
                      <a:alpha val="43137"/>
                    </a:srgbClr>
                  </a:outerShdw>
                </a:effectLst>
              </a:rPr>
            </a:br>
            <a:r>
              <a:rPr lang="en-US" sz="2400" b="1" i="1" u="none" strike="noStrike" baseline="0" dirty="0">
                <a:effectLst>
                  <a:outerShdw blurRad="38100" dist="38100" dir="2700000" algn="tl">
                    <a:srgbClr val="000000">
                      <a:alpha val="43137"/>
                    </a:srgbClr>
                  </a:outerShdw>
                </a:effectLst>
                <a:latin typeface="Times New Roman" panose="02020603050405020304" pitchFamily="18" charset="0"/>
              </a:rPr>
              <a:t>“I will pray with the spirit and I will also pray with understanding, I will sing with the spirit and I will also sing with understanding” </a:t>
            </a:r>
            <a:r>
              <a:rPr lang="en-US" sz="2400" i="1" u="none" strike="noStrike" baseline="0" dirty="0">
                <a:effectLst>
                  <a:outerShdw blurRad="38100" dist="38100" dir="2700000" algn="tl">
                    <a:srgbClr val="000000">
                      <a:alpha val="43137"/>
                    </a:srgbClr>
                  </a:outerShdw>
                </a:effectLst>
                <a:latin typeface="Times New Roman" panose="02020603050405020304" pitchFamily="18" charset="0"/>
              </a:rPr>
              <a:t>(1 Corinthians 14:15).</a:t>
            </a:r>
            <a:endParaRPr lang="en-US" sz="2400" dirty="0">
              <a:solidFill>
                <a:srgbClr val="C00000"/>
              </a:solidFill>
              <a:effectLst>
                <a:outerShdw blurRad="38100" dist="38100" dir="2700000" algn="tl">
                  <a:srgbClr val="000000">
                    <a:alpha val="43137"/>
                  </a:srgbClr>
                </a:outerShdw>
              </a:effectLst>
            </a:endParaRPr>
          </a:p>
          <a:p>
            <a:pPr marL="0" indent="0" algn="l">
              <a:buNone/>
            </a:pPr>
            <a:endParaRPr lang="en-US" b="1" dirty="0">
              <a:solidFill>
                <a:srgbClr val="C00000"/>
              </a:solidFill>
              <a:effectLst>
                <a:outerShdw blurRad="38100" dist="38100" dir="2700000" algn="tl">
                  <a:srgbClr val="000000">
                    <a:alpha val="43137"/>
                  </a:srgbClr>
                </a:outerShdw>
              </a:effectLst>
            </a:endParaRPr>
          </a:p>
          <a:p>
            <a:pPr marL="0" indent="0" algn="l">
              <a:buNone/>
            </a:pPr>
            <a:r>
              <a:rPr lang="en-US" sz="4000" b="1" dirty="0">
                <a:solidFill>
                  <a:srgbClr val="C00000"/>
                </a:solidFill>
                <a:effectLst>
                  <a:outerShdw blurRad="38100" dist="38100" dir="2700000" algn="tl">
                    <a:srgbClr val="000000">
                      <a:alpha val="43137"/>
                    </a:srgbClr>
                  </a:outerShdw>
                </a:effectLst>
              </a:rPr>
              <a:t>(4) Being preoccupied with irrelevant matters</a:t>
            </a:r>
            <a:br>
              <a:rPr lang="en-US" dirty="0"/>
            </a:br>
            <a:br>
              <a:rPr lang="en-US" dirty="0"/>
            </a:br>
            <a:r>
              <a:rPr lang="en-US" sz="2400" b="0" i="0" u="none" strike="noStrike" baseline="0" dirty="0">
                <a:effectLst>
                  <a:outerShdw blurRad="38100" dist="38100" dir="2700000" algn="tl">
                    <a:srgbClr val="000000">
                      <a:alpha val="43137"/>
                    </a:srgbClr>
                  </a:outerShdw>
                </a:effectLst>
                <a:latin typeface="Times New Roman" panose="02020603050405020304" pitchFamily="18" charset="0"/>
              </a:rPr>
              <a:t>“</a:t>
            </a:r>
            <a:r>
              <a:rPr lang="en-US" sz="2400" b="1" i="1" u="none" strike="noStrike" baseline="0" dirty="0">
                <a:effectLst>
                  <a:outerShdw blurRad="38100" dist="38100" dir="2700000" algn="tl">
                    <a:srgbClr val="000000">
                      <a:alpha val="43137"/>
                    </a:srgbClr>
                  </a:outerShdw>
                </a:effectLst>
                <a:latin typeface="Times New Roman" panose="02020603050405020304" pitchFamily="18" charset="0"/>
              </a:rPr>
              <a:t>Those who lead, with diligence… fervent in spirit, serving the Lord, continuing steadfastly in prayer” </a:t>
            </a:r>
            <a:r>
              <a:rPr lang="en-US" sz="2400" b="0" i="1" u="none" strike="noStrike" baseline="0" dirty="0">
                <a:effectLst>
                  <a:outerShdw blurRad="38100" dist="38100" dir="2700000" algn="tl">
                    <a:srgbClr val="000000">
                      <a:alpha val="43137"/>
                    </a:srgbClr>
                  </a:outerShdw>
                </a:effectLst>
                <a:latin typeface="Times New Roman" panose="02020603050405020304" pitchFamily="18" charset="0"/>
              </a:rPr>
              <a:t>(Romans 12:8-12).</a:t>
            </a:r>
          </a:p>
          <a:p>
            <a:pPr marL="0" indent="0" algn="l">
              <a:buNone/>
            </a:pPr>
            <a:endParaRPr lang="en-US" b="1" dirty="0"/>
          </a:p>
        </p:txBody>
      </p:sp>
      <p:pic>
        <p:nvPicPr>
          <p:cNvPr id="3" name="Picture 4" descr="Image result for coptic church pictures">
            <a:extLst>
              <a:ext uri="{FF2B5EF4-FFF2-40B4-BE49-F238E27FC236}">
                <a16:creationId xmlns:a16="http://schemas.microsoft.com/office/drawing/2014/main" id="{2184B6DF-09B3-D5E8-ACB5-DEC35B90E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6858" y="114057"/>
            <a:ext cx="2594292" cy="260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21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64DA1DB-1839-109B-5291-62B467128738}"/>
              </a:ext>
            </a:extLst>
          </p:cNvPr>
          <p:cNvSpPr>
            <a:spLocks noGrp="1"/>
          </p:cNvSpPr>
          <p:nvPr>
            <p:ph idx="1"/>
          </p:nvPr>
        </p:nvSpPr>
        <p:spPr>
          <a:xfrm>
            <a:off x="428920" y="1825625"/>
            <a:ext cx="11345158" cy="4351338"/>
          </a:xfrm>
        </p:spPr>
        <p:txBody>
          <a:bodyPr>
            <a:normAutofit fontScale="77500" lnSpcReduction="20000"/>
          </a:bodyPr>
          <a:lstStyle/>
          <a:p>
            <a:pPr marL="514350" indent="-514350">
              <a:lnSpc>
                <a:spcPct val="150000"/>
              </a:lnSpc>
              <a:buFont typeface="+mj-lt"/>
              <a:buAutoNum type="arabicPeriod"/>
            </a:pPr>
            <a:r>
              <a:rPr lang="en-US" sz="3500" b="1" dirty="0">
                <a:solidFill>
                  <a:srgbClr val="0070C0"/>
                </a:solidFill>
                <a:effectLst>
                  <a:outerShdw blurRad="38100" dist="38100" dir="2700000" algn="tl">
                    <a:srgbClr val="000000">
                      <a:alpha val="43137"/>
                    </a:srgbClr>
                  </a:outerShdw>
                </a:effectLst>
              </a:rPr>
              <a:t>As we enter the church</a:t>
            </a:r>
          </a:p>
          <a:p>
            <a:pPr marL="0" indent="0" algn="l">
              <a:lnSpc>
                <a:spcPct val="150000"/>
              </a:lnSpc>
              <a:buNone/>
            </a:pPr>
            <a:r>
              <a:rPr lang="en-US" sz="2400" b="0" i="1" dirty="0">
                <a:solidFill>
                  <a:srgbClr val="121212"/>
                </a:solidFill>
                <a:effectLst>
                  <a:outerShdw blurRad="38100" dist="38100" dir="2700000" algn="tl">
                    <a:srgbClr val="000000">
                      <a:alpha val="43137"/>
                    </a:srgbClr>
                  </a:outerShdw>
                </a:effectLst>
                <a:latin typeface="Arial" panose="020B0604020202020204" pitchFamily="34" charset="0"/>
              </a:rPr>
              <a:t>	</a:t>
            </a:r>
            <a:r>
              <a:rPr lang="en-US" sz="3100" b="0" i="1" dirty="0">
                <a:solidFill>
                  <a:srgbClr val="121212"/>
                </a:solidFill>
                <a:effectLst>
                  <a:outerShdw blurRad="38100" dist="38100" dir="2700000" algn="tl">
                    <a:srgbClr val="000000">
                      <a:alpha val="43137"/>
                    </a:srgbClr>
                  </a:outerShdw>
                </a:effectLst>
                <a:latin typeface="Arial" panose="020B0604020202020204" pitchFamily="34" charset="0"/>
              </a:rPr>
              <a:t>“But as for me, I will come into Your house in the multitude of Your mercy; 	In fear of You I will worship toward Your holy temple.” (Psalm 5:7).</a:t>
            </a:r>
          </a:p>
          <a:p>
            <a:pPr marL="514350" indent="-514350">
              <a:lnSpc>
                <a:spcPct val="150000"/>
              </a:lnSpc>
              <a:buFont typeface="+mj-lt"/>
              <a:buAutoNum type="arabicPeriod" startAt="2"/>
            </a:pPr>
            <a:r>
              <a:rPr lang="en-US" sz="3500" b="1" dirty="0">
                <a:solidFill>
                  <a:srgbClr val="0070C0"/>
                </a:solidFill>
                <a:effectLst>
                  <a:outerShdw blurRad="38100" dist="38100" dir="2700000" algn="tl">
                    <a:srgbClr val="000000">
                      <a:alpha val="43137"/>
                    </a:srgbClr>
                  </a:outerShdw>
                </a:effectLst>
              </a:rPr>
              <a:t>Deacons recite psalms:	</a:t>
            </a:r>
            <a:r>
              <a:rPr lang="en-US" sz="3500" b="1" dirty="0">
                <a:solidFill>
                  <a:srgbClr val="C00000"/>
                </a:solidFill>
                <a:effectLst>
                  <a:outerShdw blurRad="38100" dist="38100" dir="2700000" algn="tl">
                    <a:srgbClr val="000000">
                      <a:alpha val="43137"/>
                    </a:srgbClr>
                  </a:outerShdw>
                </a:effectLst>
              </a:rPr>
              <a:t> </a:t>
            </a:r>
            <a:r>
              <a:rPr lang="en-US" sz="31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29 </a:t>
            </a:r>
            <a:r>
              <a:rPr lang="en-US" sz="31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will exalt You, O Lord) </a:t>
            </a:r>
            <a:br>
              <a:rPr lang="en-US" b="1" dirty="0">
                <a:solidFill>
                  <a:srgbClr val="0070C0"/>
                </a:solidFill>
                <a:effectLst>
                  <a:outerShdw blurRad="38100" dist="38100" dir="2700000" algn="tl">
                    <a:srgbClr val="000000">
                      <a:alpha val="43137"/>
                    </a:srgbClr>
                  </a:outerShdw>
                </a:effectLst>
              </a:rPr>
            </a:br>
            <a:r>
              <a:rPr lang="en-US" b="1" dirty="0">
                <a:solidFill>
                  <a:srgbClr val="0070C0"/>
                </a:solidFill>
                <a:effectLst>
                  <a:outerShdw blurRad="38100" dist="38100" dir="2700000" algn="tl">
                    <a:srgbClr val="000000">
                      <a:alpha val="43137"/>
                    </a:srgbClr>
                  </a:outerShdw>
                </a:effectLst>
              </a:rPr>
              <a:t>					 </a:t>
            </a:r>
            <a:r>
              <a:rPr lang="en-US" sz="31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92</a:t>
            </a:r>
            <a:r>
              <a:rPr lang="en-US" sz="31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1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has reigned)</a:t>
            </a:r>
          </a:p>
          <a:p>
            <a:pPr marL="514350" indent="-514350">
              <a:lnSpc>
                <a:spcPct val="150000"/>
              </a:lnSpc>
              <a:buFont typeface="+mj-lt"/>
              <a:buAutoNum type="arabicPeriod" startAt="2"/>
            </a:pPr>
            <a:r>
              <a:rPr lang="en-US" sz="3500" b="1" dirty="0">
                <a:solidFill>
                  <a:srgbClr val="0070C0"/>
                </a:solidFill>
                <a:effectLst>
                  <a:outerShdw blurRad="38100" dist="38100" dir="2700000" algn="tl">
                    <a:srgbClr val="000000">
                      <a:alpha val="43137"/>
                    </a:srgbClr>
                  </a:outerShdw>
                </a:effectLst>
              </a:rPr>
              <a:t>Stand in awe and reverence</a:t>
            </a:r>
          </a:p>
          <a:p>
            <a:pPr marL="514350" indent="-514350">
              <a:lnSpc>
                <a:spcPct val="150000"/>
              </a:lnSpc>
              <a:buFont typeface="+mj-lt"/>
              <a:buAutoNum type="arabicPeriod" startAt="2"/>
            </a:pPr>
            <a:r>
              <a:rPr lang="en-US" sz="3500" b="1" dirty="0">
                <a:solidFill>
                  <a:srgbClr val="0070C0"/>
                </a:solidFill>
                <a:effectLst>
                  <a:outerShdw blurRad="38100" dist="38100" dir="2700000" algn="tl">
                    <a:srgbClr val="000000">
                      <a:alpha val="43137"/>
                    </a:srgbClr>
                  </a:outerShdw>
                </a:effectLst>
              </a:rPr>
              <a:t>Learn the chants and follow the lead deacon</a:t>
            </a:r>
          </a:p>
          <a:p>
            <a:pPr marL="0" indent="0">
              <a:buNone/>
            </a:pPr>
            <a:endParaRPr lang="en-US" dirty="0"/>
          </a:p>
        </p:txBody>
      </p:sp>
      <p:sp>
        <p:nvSpPr>
          <p:cNvPr id="5" name="Title 4">
            <a:extLst>
              <a:ext uri="{FF2B5EF4-FFF2-40B4-BE49-F238E27FC236}">
                <a16:creationId xmlns:a16="http://schemas.microsoft.com/office/drawing/2014/main" id="{9A7DFEDB-70F3-AF6A-1E34-E1555B4F1408}"/>
              </a:ext>
            </a:extLst>
          </p:cNvPr>
          <p:cNvSpPr>
            <a:spLocks noGrp="1"/>
          </p:cNvSpPr>
          <p:nvPr>
            <p:ph type="title"/>
          </p:nvPr>
        </p:nvSpPr>
        <p:spPr/>
        <p:txBody>
          <a:bodyPr>
            <a:normAutofit/>
          </a:bodyPr>
          <a:lstStyle/>
          <a:p>
            <a:r>
              <a:rPr lang="en-US" sz="5400" b="1" dirty="0">
                <a:solidFill>
                  <a:srgbClr val="C00000"/>
                </a:solidFill>
                <a:effectLst>
                  <a:outerShdw blurRad="38100" dist="38100" dir="2700000" algn="tl">
                    <a:srgbClr val="000000">
                      <a:alpha val="43137"/>
                    </a:srgbClr>
                  </a:outerShdw>
                </a:effectLst>
              </a:rPr>
              <a:t>In the House of God</a:t>
            </a:r>
          </a:p>
        </p:txBody>
      </p:sp>
      <p:pic>
        <p:nvPicPr>
          <p:cNvPr id="6" name="Picture 4" descr="Image result for coptic church pictures">
            <a:extLst>
              <a:ext uri="{FF2B5EF4-FFF2-40B4-BE49-F238E27FC236}">
                <a16:creationId xmlns:a16="http://schemas.microsoft.com/office/drawing/2014/main" id="{0AA863B0-1C7C-8415-4507-BE38FEAC2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0627" y="95413"/>
            <a:ext cx="2466331" cy="24784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2943E08D-0878-AAEF-01AF-FAD17B606F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3555" y="4630035"/>
            <a:ext cx="2843403" cy="213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772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457888" y="1170643"/>
            <a:ext cx="8803948" cy="2576384"/>
          </a:xfrm>
        </p:spPr>
        <p:txBody>
          <a:bodyPr>
            <a:normAutofit/>
          </a:bodyPr>
          <a:lstStyle/>
          <a:p>
            <a:r>
              <a:rPr lang="en-US" sz="7200" b="1" dirty="0">
                <a:solidFill>
                  <a:srgbClr val="C00000"/>
                </a:solidFill>
                <a:effectLst>
                  <a:outerShdw blurRad="38100" dist="38100" dir="2700000" algn="tl">
                    <a:srgbClr val="000000">
                      <a:alpha val="43137"/>
                    </a:srgbClr>
                  </a:outerShdw>
                </a:effectLst>
              </a:rPr>
              <a:t>Spirituality of Liturgical Rites</a:t>
            </a:r>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2345350" y="4528116"/>
            <a:ext cx="5280027" cy="1371599"/>
          </a:xfrm>
        </p:spPr>
        <p:txBody>
          <a:bodyPr>
            <a:normAutofit/>
          </a:bodyPr>
          <a:lstStyle/>
          <a:p>
            <a:r>
              <a:rPr lang="en-US" sz="3600" b="1" dirty="0">
                <a:effectLst>
                  <a:outerShdw blurRad="38100" dist="38100" dir="2700000" algn="tl">
                    <a:srgbClr val="000000">
                      <a:alpha val="43137"/>
                    </a:srgbClr>
                  </a:outerShdw>
                </a:effectLst>
              </a:rPr>
              <a:t>Session 2</a:t>
            </a:r>
          </a:p>
          <a:p>
            <a:r>
              <a:rPr lang="en-US" sz="3600" b="1" dirty="0">
                <a:effectLst>
                  <a:outerShdw blurRad="38100" dist="38100" dir="2700000" algn="tl">
                    <a:srgbClr val="000000">
                      <a:alpha val="43137"/>
                    </a:srgbClr>
                  </a:outerShdw>
                </a:effectLst>
              </a:rPr>
              <a:t>Liturgical Symphony</a:t>
            </a:r>
          </a:p>
        </p:txBody>
      </p:sp>
      <p:pic>
        <p:nvPicPr>
          <p:cNvPr id="6" name="Picture 5" descr="A picture containing art, painting, prophet, church&#10;&#10;Description automatically generated">
            <a:extLst>
              <a:ext uri="{FF2B5EF4-FFF2-40B4-BE49-F238E27FC236}">
                <a16:creationId xmlns:a16="http://schemas.microsoft.com/office/drawing/2014/main" id="{2362F30A-8CC4-6930-6A4B-CC0994AF94CD}"/>
              </a:ext>
            </a:extLst>
          </p:cNvPr>
          <p:cNvPicPr>
            <a:picLocks noChangeAspect="1"/>
          </p:cNvPicPr>
          <p:nvPr/>
        </p:nvPicPr>
        <p:blipFill>
          <a:blip r:embed="rId3"/>
          <a:stretch>
            <a:fillRect/>
          </a:stretch>
        </p:blipFill>
        <p:spPr>
          <a:xfrm>
            <a:off x="9591676" y="-2"/>
            <a:ext cx="2600325" cy="3971925"/>
          </a:xfrm>
          <a:prstGeom prst="rect">
            <a:avLst/>
          </a:prstGeom>
        </p:spPr>
      </p:pic>
    </p:spTree>
    <p:extLst>
      <p:ext uri="{BB962C8B-B14F-4D97-AF65-F5344CB8AC3E}">
        <p14:creationId xmlns:p14="http://schemas.microsoft.com/office/powerpoint/2010/main" val="120325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2B72-EB44-4428-96AA-8636E4A4ADFD}"/>
              </a:ext>
            </a:extLst>
          </p:cNvPr>
          <p:cNvSpPr>
            <a:spLocks noGrp="1"/>
          </p:cNvSpPr>
          <p:nvPr>
            <p:ph type="title"/>
          </p:nvPr>
        </p:nvSpPr>
        <p:spPr>
          <a:xfrm>
            <a:off x="604116" y="386499"/>
            <a:ext cx="6672886" cy="1616697"/>
          </a:xfrm>
        </p:spPr>
        <p:txBody>
          <a:bodyPr vert="horz" lIns="91440" tIns="45720" rIns="91440" bIns="45720" rtlCol="0" anchor="ctr">
            <a:normAutofit/>
          </a:bodyPr>
          <a:lstStyle/>
          <a:p>
            <a:r>
              <a:rPr lang="en-US" sz="4800" b="1" dirty="0">
                <a:solidFill>
                  <a:srgbClr val="C00000"/>
                </a:solidFill>
                <a:effectLst>
                  <a:outerShdw blurRad="38100" dist="38100" dir="2700000" algn="tl">
                    <a:srgbClr val="000000">
                      <a:alpha val="43137"/>
                    </a:srgbClr>
                  </a:outerShdw>
                </a:effectLst>
              </a:rPr>
              <a:t>FOUR </a:t>
            </a:r>
            <a:r>
              <a:rPr lang="en-US" sz="4800" b="1" dirty="0">
                <a:solidFill>
                  <a:srgbClr val="002060"/>
                </a:solidFill>
                <a:effectLst>
                  <a:outerShdw blurRad="38100" dist="38100" dir="2700000" algn="tl">
                    <a:srgbClr val="000000">
                      <a:alpha val="43137"/>
                    </a:srgbClr>
                  </a:outerShdw>
                </a:effectLst>
              </a:rPr>
              <a:t>main Sections:</a:t>
            </a:r>
            <a:endParaRPr lang="en-US" sz="4400" b="1" i="1" dirty="0">
              <a:solidFill>
                <a:srgbClr val="002060"/>
              </a:solidFill>
              <a:effectLst>
                <a:outerShdw blurRad="38100" dist="38100" dir="2700000" algn="tl">
                  <a:srgbClr val="000000">
                    <a:alpha val="43137"/>
                  </a:srgbClr>
                </a:outerShdw>
              </a:effectLst>
            </a:endParaRPr>
          </a:p>
        </p:txBody>
      </p:sp>
      <p:pic>
        <p:nvPicPr>
          <p:cNvPr id="2050" name="Picture 2" descr="Image result for coptic church pictures">
            <a:extLst>
              <a:ext uri="{FF2B5EF4-FFF2-40B4-BE49-F238E27FC236}">
                <a16:creationId xmlns:a16="http://schemas.microsoft.com/office/drawing/2014/main" id="{449D4E34-CF41-B22C-4BDB-9C8071B7C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6502" y="3843019"/>
            <a:ext cx="3540212" cy="236014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1B3801C9-0D30-AF3D-963E-EDAA7B6C2C96}"/>
              </a:ext>
            </a:extLst>
          </p:cNvPr>
          <p:cNvSpPr txBox="1">
            <a:spLocks/>
          </p:cNvSpPr>
          <p:nvPr/>
        </p:nvSpPr>
        <p:spPr>
          <a:xfrm>
            <a:off x="1051889" y="2238866"/>
            <a:ext cx="6672886" cy="30165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914400">
              <a:buAutoNum type="arabicParenBoth"/>
            </a:pPr>
            <a:r>
              <a:rPr lang="en-US" sz="4800" b="1" i="1" dirty="0">
                <a:solidFill>
                  <a:srgbClr val="C00000"/>
                </a:solidFill>
                <a:effectLst>
                  <a:outerShdw blurRad="38100" dist="38100" dir="2700000" algn="tl">
                    <a:srgbClr val="000000">
                      <a:alpha val="43137"/>
                    </a:srgbClr>
                  </a:outerShdw>
                </a:effectLst>
              </a:rPr>
              <a:t>Raising of the incense</a:t>
            </a:r>
          </a:p>
          <a:p>
            <a:pPr marL="914400" indent="-914400">
              <a:buAutoNum type="arabicParenBoth"/>
            </a:pPr>
            <a:r>
              <a:rPr lang="en-US" sz="4800" b="1" i="1" dirty="0">
                <a:solidFill>
                  <a:srgbClr val="C00000"/>
                </a:solidFill>
                <a:effectLst>
                  <a:outerShdw blurRad="38100" dist="38100" dir="2700000" algn="tl">
                    <a:srgbClr val="000000">
                      <a:alpha val="43137"/>
                    </a:srgbClr>
                  </a:outerShdw>
                </a:effectLst>
              </a:rPr>
              <a:t>The Offertory</a:t>
            </a:r>
          </a:p>
          <a:p>
            <a:pPr marL="742950" indent="-742950">
              <a:buAutoNum type="arabicParenBoth"/>
            </a:pPr>
            <a:r>
              <a:rPr lang="en-US" sz="4800" b="1" i="1" dirty="0">
                <a:solidFill>
                  <a:srgbClr val="C00000"/>
                </a:solidFill>
                <a:effectLst>
                  <a:outerShdw blurRad="38100" dist="38100" dir="2700000" algn="tl">
                    <a:srgbClr val="000000">
                      <a:alpha val="43137"/>
                    </a:srgbClr>
                  </a:outerShdw>
                </a:effectLst>
              </a:rPr>
              <a:t> Liturgy of the Word</a:t>
            </a:r>
          </a:p>
          <a:p>
            <a:pPr marL="742950" indent="-742950">
              <a:buAutoNum type="arabicParenBoth"/>
            </a:pPr>
            <a:r>
              <a:rPr lang="en-US" sz="4800" b="1" i="1" dirty="0">
                <a:solidFill>
                  <a:srgbClr val="C00000"/>
                </a:solidFill>
                <a:effectLst>
                  <a:outerShdw blurRad="38100" dist="38100" dir="2700000" algn="tl">
                    <a:srgbClr val="000000">
                      <a:alpha val="43137"/>
                    </a:srgbClr>
                  </a:outerShdw>
                </a:effectLst>
              </a:rPr>
              <a:t> The Anaphora</a:t>
            </a:r>
            <a:endParaRPr lang="en-US" sz="3600" b="1" i="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951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645917" y="463037"/>
            <a:ext cx="10938116" cy="1245141"/>
          </a:xfrm>
          <a:noFill/>
        </p:spPr>
        <p:txBody>
          <a:bodyPr>
            <a:normAutofit/>
          </a:bodyPr>
          <a:lstStyle/>
          <a:p>
            <a:pPr algn="l"/>
            <a:r>
              <a:rPr lang="en-US" sz="4800" dirty="0">
                <a:solidFill>
                  <a:srgbClr val="0070C0"/>
                </a:solidFill>
              </a:rPr>
              <a:t> </a:t>
            </a:r>
            <a:r>
              <a:rPr lang="en-US" sz="4800" b="1" dirty="0">
                <a:solidFill>
                  <a:srgbClr val="0070C0"/>
                </a:solidFill>
                <a:effectLst>
                  <a:outerShdw blurRad="38100" dist="38100" dir="2700000" algn="tl">
                    <a:srgbClr val="000000">
                      <a:alpha val="43137"/>
                    </a:srgbClr>
                  </a:outerShdw>
                </a:effectLst>
              </a:rPr>
              <a:t>1. Raising of the incense</a:t>
            </a:r>
          </a:p>
        </p:txBody>
      </p:sp>
      <p:sp>
        <p:nvSpPr>
          <p:cNvPr id="4" name="Content Placeholder 3">
            <a:extLst>
              <a:ext uri="{FF2B5EF4-FFF2-40B4-BE49-F238E27FC236}">
                <a16:creationId xmlns:a16="http://schemas.microsoft.com/office/drawing/2014/main" id="{F64DA1DB-1839-109B-5291-62B467128738}"/>
              </a:ext>
            </a:extLst>
          </p:cNvPr>
          <p:cNvSpPr>
            <a:spLocks noGrp="1"/>
          </p:cNvSpPr>
          <p:nvPr>
            <p:ph idx="1"/>
          </p:nvPr>
        </p:nvSpPr>
        <p:spPr>
          <a:xfrm>
            <a:off x="688157" y="3511484"/>
            <a:ext cx="10567447" cy="3129700"/>
          </a:xfrm>
        </p:spPr>
        <p:txBody>
          <a:bodyPr>
            <a:normAutofit lnSpcReduction="10000"/>
          </a:bodyPr>
          <a:lstStyle/>
          <a:p>
            <a:pPr marL="0" indent="0" algn="ctr">
              <a:buNone/>
            </a:pPr>
            <a:br>
              <a:rPr lang="en-US" sz="1400" dirty="0"/>
            </a:br>
            <a:r>
              <a:rPr lang="en-US" sz="3200" b="1" i="1" dirty="0">
                <a:effectLst>
                  <a:outerShdw blurRad="38100" dist="38100" dir="2700000" algn="tl">
                    <a:srgbClr val="000000">
                      <a:alpha val="43137"/>
                    </a:srgbClr>
                  </a:outerShdw>
                </a:effectLst>
                <a:latin typeface="Times New Roman" panose="02020603050405020304" pitchFamily="18" charset="0"/>
              </a:rPr>
              <a:t>“Then another </a:t>
            </a:r>
            <a:r>
              <a:rPr lang="en-US" sz="3200" b="1" i="1" u="none" strike="noStrike" baseline="0" dirty="0">
                <a:effectLst>
                  <a:outerShdw blurRad="38100" dist="38100" dir="2700000" algn="tl">
                    <a:srgbClr val="000000">
                      <a:alpha val="43137"/>
                    </a:srgbClr>
                  </a:outerShdw>
                </a:effectLst>
                <a:latin typeface="Times New Roman" panose="02020603050405020304" pitchFamily="18" charset="0"/>
              </a:rPr>
              <a:t>angel, having a golden censer, came and stood at the altar. He was given much incense, that he should offer it with the prayers of all the saints upon the golden altar which was before the throne.”  </a:t>
            </a:r>
          </a:p>
          <a:p>
            <a:pPr marL="0" indent="0" algn="ctr">
              <a:buNone/>
            </a:pPr>
            <a:endParaRPr lang="en-US" sz="3200" i="1" u="none" strike="noStrike" baseline="0" dirty="0">
              <a:effectLst>
                <a:outerShdw blurRad="38100" dist="38100" dir="2700000" algn="tl">
                  <a:srgbClr val="000000">
                    <a:alpha val="43137"/>
                  </a:srgbClr>
                </a:outerShdw>
              </a:effectLst>
              <a:latin typeface="Times New Roman" panose="02020603050405020304" pitchFamily="18" charset="0"/>
            </a:endParaRPr>
          </a:p>
          <a:p>
            <a:pPr marL="0" indent="0" algn="ctr">
              <a:buNone/>
            </a:pPr>
            <a:r>
              <a:rPr lang="en-US" sz="3200" i="1" u="none" strike="noStrike" baseline="0" dirty="0">
                <a:solidFill>
                  <a:srgbClr val="0070C0"/>
                </a:solidFill>
                <a:effectLst>
                  <a:outerShdw blurRad="38100" dist="38100" dir="2700000" algn="tl">
                    <a:srgbClr val="000000">
                      <a:alpha val="43137"/>
                    </a:srgbClr>
                  </a:outerShdw>
                </a:effectLst>
                <a:latin typeface="Times New Roman" panose="02020603050405020304" pitchFamily="18" charset="0"/>
              </a:rPr>
              <a:t>Revelation 8:3</a:t>
            </a:r>
            <a:endParaRPr lang="en-US" dirty="0">
              <a:solidFill>
                <a:srgbClr val="0070C0"/>
              </a:solidFill>
              <a:effectLst>
                <a:outerShdw blurRad="38100" dist="38100" dir="2700000" algn="tl">
                  <a:srgbClr val="000000">
                    <a:alpha val="43137"/>
                  </a:srgbClr>
                </a:outerShdw>
              </a:effectLst>
            </a:endParaRPr>
          </a:p>
        </p:txBody>
      </p:sp>
      <p:pic>
        <p:nvPicPr>
          <p:cNvPr id="6" name="Picture 5" descr="A group of people in a church&#10;&#10;Description automatically generated with low confidence">
            <a:extLst>
              <a:ext uri="{FF2B5EF4-FFF2-40B4-BE49-F238E27FC236}">
                <a16:creationId xmlns:a16="http://schemas.microsoft.com/office/drawing/2014/main" id="{A1F04233-9CE2-5E2C-FA12-5421AA2E14D3}"/>
              </a:ext>
            </a:extLst>
          </p:cNvPr>
          <p:cNvPicPr>
            <a:picLocks noChangeAspect="1"/>
          </p:cNvPicPr>
          <p:nvPr/>
        </p:nvPicPr>
        <p:blipFill>
          <a:blip r:embed="rId3"/>
          <a:stretch>
            <a:fillRect/>
          </a:stretch>
        </p:blipFill>
        <p:spPr>
          <a:xfrm>
            <a:off x="7571590" y="109391"/>
            <a:ext cx="4514850" cy="3009900"/>
          </a:xfrm>
          <a:prstGeom prst="rect">
            <a:avLst/>
          </a:prstGeom>
        </p:spPr>
      </p:pic>
      <p:sp>
        <p:nvSpPr>
          <p:cNvPr id="7" name="Content Placeholder 3">
            <a:extLst>
              <a:ext uri="{FF2B5EF4-FFF2-40B4-BE49-F238E27FC236}">
                <a16:creationId xmlns:a16="http://schemas.microsoft.com/office/drawing/2014/main" id="{19CC4193-EC7C-64DB-8B6E-CC2C45FE5474}"/>
              </a:ext>
            </a:extLst>
          </p:cNvPr>
          <p:cNvSpPr txBox="1">
            <a:spLocks/>
          </p:cNvSpPr>
          <p:nvPr/>
        </p:nvSpPr>
        <p:spPr>
          <a:xfrm>
            <a:off x="210117" y="1838228"/>
            <a:ext cx="11692647" cy="2790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rgbClr val="C00000"/>
                </a:solidFill>
                <a:effectLst>
                  <a:outerShdw blurRad="38100" dist="38100" dir="2700000" algn="tl">
                    <a:srgbClr val="000000">
                      <a:alpha val="43137"/>
                    </a:srgbClr>
                  </a:outerShdw>
                </a:effectLst>
              </a:rPr>
              <a:t>		(a) Vespers - </a:t>
            </a:r>
            <a:r>
              <a:rPr lang="en-US" sz="4000" i="1" dirty="0">
                <a:solidFill>
                  <a:srgbClr val="C00000"/>
                </a:solidFill>
                <a:effectLst>
                  <a:outerShdw blurRad="38100" dist="38100" dir="2700000" algn="tl">
                    <a:srgbClr val="000000">
                      <a:alpha val="43137"/>
                    </a:srgbClr>
                  </a:outerShdw>
                </a:effectLst>
              </a:rPr>
              <a:t>Evening</a:t>
            </a:r>
            <a:r>
              <a:rPr lang="en-US" sz="4000" b="1" dirty="0">
                <a:solidFill>
                  <a:srgbClr val="C00000"/>
                </a:solidFill>
                <a:effectLst>
                  <a:outerShdw blurRad="38100" dist="38100" dir="2700000" algn="tl">
                    <a:srgbClr val="000000">
                      <a:alpha val="43137"/>
                    </a:srgbClr>
                  </a:outerShdw>
                </a:effectLst>
              </a:rPr>
              <a:t> </a:t>
            </a:r>
          </a:p>
          <a:p>
            <a:pPr marL="0" indent="0">
              <a:buFont typeface="Arial" panose="020B0604020202020204" pitchFamily="34" charset="0"/>
              <a:buNone/>
            </a:pPr>
            <a:r>
              <a:rPr lang="en-US" sz="4000" b="1" dirty="0">
                <a:solidFill>
                  <a:srgbClr val="C00000"/>
                </a:solidFill>
                <a:effectLst>
                  <a:outerShdw blurRad="38100" dist="38100" dir="2700000" algn="tl">
                    <a:srgbClr val="000000">
                      <a:alpha val="43137"/>
                    </a:srgbClr>
                  </a:outerShdw>
                </a:effectLst>
              </a:rPr>
              <a:t>		(b) Matins - </a:t>
            </a:r>
            <a:r>
              <a:rPr lang="en-US" sz="4000" i="1" dirty="0">
                <a:solidFill>
                  <a:srgbClr val="C00000"/>
                </a:solidFill>
                <a:effectLst>
                  <a:outerShdw blurRad="38100" dist="38100" dir="2700000" algn="tl">
                    <a:srgbClr val="000000">
                      <a:alpha val="43137"/>
                    </a:srgbClr>
                  </a:outerShdw>
                </a:effectLst>
              </a:rPr>
              <a:t>Morning</a:t>
            </a:r>
          </a:p>
          <a:p>
            <a:pPr marL="0" indent="0">
              <a:buFont typeface="Arial" panose="020B0604020202020204" pitchFamily="34" charset="0"/>
              <a:buNone/>
            </a:pPr>
            <a:br>
              <a:rPr lang="en-US" dirty="0"/>
            </a:br>
            <a:br>
              <a:rPr lang="en-US" dirty="0"/>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940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BA7D41-7EBD-45D7-AFB8-22EF4BFA6BA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8E52988-C458-4121-9BF8-864CDB291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C9275B-1E7E-409A-9467-302622C468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628</TotalTime>
  <Words>561</Words>
  <Application>Microsoft Office PowerPoint</Application>
  <PresentationFormat>Widescreen</PresentationFormat>
  <Paragraphs>73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Spirituality of Liturgical Rites</vt:lpstr>
      <vt:lpstr>Liturgy    (Public Worship)   Greek: λειτουργία </vt:lpstr>
      <vt:lpstr>Symphony</vt:lpstr>
      <vt:lpstr> Precautionary Measures</vt:lpstr>
      <vt:lpstr> Precautionary Measures</vt:lpstr>
      <vt:lpstr>In the House of God</vt:lpstr>
      <vt:lpstr>Spirituality of Liturgical Rites</vt:lpstr>
      <vt:lpstr>FOUR main Sections:</vt:lpstr>
      <vt:lpstr> 1. Raising of the incense</vt:lpstr>
      <vt:lpstr> 2. The Offertory</vt:lpstr>
      <vt:lpstr> 3. Liturgy of the Word   (Catechumen)</vt:lpstr>
      <vt:lpstr> 4. Liturgy of the Faithful    (Anaphora)</vt:lpstr>
      <vt:lpstr>Symphony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Spirituality of Liturgical Rites</dc:title>
  <dc:creator>Azer, Shereen</dc:creator>
  <cp:lastModifiedBy>Shereen Azer</cp:lastModifiedBy>
  <cp:revision>6</cp:revision>
  <dcterms:created xsi:type="dcterms:W3CDTF">2023-06-17T02:20:26Z</dcterms:created>
  <dcterms:modified xsi:type="dcterms:W3CDTF">2023-06-24T12:37:50Z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